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2" r:id="rId1"/>
  </p:sldMasterIdLst>
  <p:notesMasterIdLst>
    <p:notesMasterId r:id="rId13"/>
  </p:notesMasterIdLst>
  <p:sldIdLst>
    <p:sldId id="1943" r:id="rId2"/>
    <p:sldId id="1942" r:id="rId3"/>
    <p:sldId id="1920" r:id="rId4"/>
    <p:sldId id="1921" r:id="rId5"/>
    <p:sldId id="1922" r:id="rId6"/>
    <p:sldId id="1929" r:id="rId7"/>
    <p:sldId id="1925" r:id="rId8"/>
    <p:sldId id="1926" r:id="rId9"/>
    <p:sldId id="1928" r:id="rId10"/>
    <p:sldId id="1935" r:id="rId11"/>
    <p:sldId id="1932" r:id="rId1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2D1"/>
    <a:srgbClr val="CDE4A3"/>
    <a:srgbClr val="BDC82E"/>
    <a:srgbClr val="FFFFFF"/>
    <a:srgbClr val="D4DC6A"/>
    <a:srgbClr val="84B135"/>
    <a:srgbClr val="7CA630"/>
    <a:srgbClr val="F5F7F7"/>
    <a:srgbClr val="009F77"/>
    <a:srgbClr val="32B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4" autoAdjust="0"/>
    <p:restoredTop sz="82154" autoAdjust="0"/>
  </p:normalViewPr>
  <p:slideViewPr>
    <p:cSldViewPr snapToGrid="0">
      <p:cViewPr varScale="1">
        <p:scale>
          <a:sx n="64" d="100"/>
          <a:sy n="64" d="100"/>
        </p:scale>
        <p:origin x="732" y="45"/>
      </p:cViewPr>
      <p:guideLst/>
    </p:cSldViewPr>
  </p:slideViewPr>
  <p:outlineViewPr>
    <p:cViewPr>
      <p:scale>
        <a:sx n="33" d="100"/>
        <a:sy n="33" d="100"/>
      </p:scale>
      <p:origin x="0" y="-137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F0921-05A0-40ED-8849-8C4A18CCAE62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A7B0C-41F4-4FE7-8DA5-6ED59D6F4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2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7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8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2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11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60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0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6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69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A7B0C-41F4-4FE7-8DA5-6ED59D6F41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3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299E1-1B00-2A3E-9814-4A04D8679C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3" b="1743"/>
          <a:stretch/>
        </p:blipFill>
        <p:spPr>
          <a:xfrm>
            <a:off x="2" y="0"/>
            <a:ext cx="12191996" cy="4633357"/>
          </a:xfrm>
          <a:prstGeom prst="rect">
            <a:avLst/>
          </a:prstGeom>
          <a:solidFill>
            <a:srgbClr val="7CA63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FD841-E67C-5077-84F2-4E22C5983925}"/>
              </a:ext>
            </a:extLst>
          </p:cNvPr>
          <p:cNvGrpSpPr/>
          <p:nvPr/>
        </p:nvGrpSpPr>
        <p:grpSpPr>
          <a:xfrm>
            <a:off x="0" y="3687743"/>
            <a:ext cx="12192000" cy="3170257"/>
            <a:chOff x="0" y="3687743"/>
            <a:chExt cx="12192000" cy="31702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CCF11-66BA-335F-E9D5-64438092A35C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4AAC23-D44C-7F13-D817-73DBE64A1E53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8DBC7A8-B51E-6DF3-122F-E73DEA39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5861096"/>
            <a:ext cx="8262097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278397-87D2-C707-B634-11FBEC1018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3848431"/>
            <a:ext cx="10554921" cy="105449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title – resize it if needed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4B7DE-9E1E-C80D-6096-EB8F3721B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" y="5132866"/>
            <a:ext cx="10554921" cy="4308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09B1A8-7F14-0040-D0AE-A079EB72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362" y="6145077"/>
            <a:ext cx="2684478" cy="4204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544793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8E6A9AD-3B19-4963-A7B3-76AF4E315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3"/>
          <a:stretch/>
        </p:blipFill>
        <p:spPr>
          <a:xfrm>
            <a:off x="-1" y="0"/>
            <a:ext cx="5317357" cy="68659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008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48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86DD00-9F18-B766-8854-799B7902C37D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D4BA924-2F39-360C-2EBA-D5A94DE56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57B4F62-EF21-23CD-797F-AE4006DE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9D85E560-04B5-D837-745A-523BAAC90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87EB31ED-DAE8-FF44-B4EB-DC15DD08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D6FC86AF-B550-0C1C-BD5E-88E437DC8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B8A2B796-0D1A-7516-186E-4956EC035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2AD929DF-13AE-5217-CB07-EA174C523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01011400-59A7-E2F1-C6FC-62E8784A4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7BA7399-8B81-CC00-6823-91B3B1B64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3B644F8-F6ED-0A73-36B0-A7A53F0AD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8402646-1E98-9D34-4C4B-7D708450E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9F5D1860-0EE8-256C-92CF-245E45028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F3EF424A-1EA4-A99F-DC8D-778051C3AE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7A73D062-CE5E-A95F-91BD-249BE8C11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C2A253E8-DED1-5D81-AFCB-8BBAEE0B7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151EDF1-6FCA-07C4-56E2-F8100ABE1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01C0A257-FF3D-FC2D-E7B4-C56D0B7A18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055511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0"/>
          <a:stretch/>
        </p:blipFill>
        <p:spPr>
          <a:xfrm>
            <a:off x="0" y="-1"/>
            <a:ext cx="5214185" cy="686992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E8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48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204B1D-9B45-F830-E483-65E706E1FD0A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B99E0D2-23E0-B1F0-288B-5D7E02D09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F3993D0-FADB-D679-699E-AE7E1512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55CB448-8F53-DCD0-D10E-49B1DB59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EC431561-0389-AF03-32AA-233569F5A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AAAF0F36-DF8F-7F9B-4FB0-280CC1DCD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BD65A3E-04E8-134C-A663-FC183CC88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EAA43C2-CA0C-0600-FE19-606F59E1D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71DD2F3-CA54-B1C3-FD67-70AFD1B2F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39C471A4-585C-82C9-92B4-C34A2B5A8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D15B4C0-1416-3891-7FFB-393019EF5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14EC0437-2CAC-F5B4-06FB-1BCA3037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4E401780-967E-3BCC-EFEF-3ED017230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C0FC5E93-04AA-CA58-816B-02971587D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34D7F6F1-32BF-2115-17A5-934D45B3E9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96A82D9C-6386-A7DB-D933-D3C2F18D2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9A129CA3-F55F-01CB-6C58-5F30AE4CA7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4E5FC522-473F-47C1-00DA-965CBE457F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8946036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8E6A9AD-3B19-4963-A7B3-76AF4E315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9"/>
          <a:stretch/>
        </p:blipFill>
        <p:spPr>
          <a:xfrm>
            <a:off x="0" y="0"/>
            <a:ext cx="5573171" cy="686503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009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0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48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lnSpc>
                <a:spcPct val="100000"/>
              </a:lnSpc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AD33F7-5DB7-057C-01A9-75D817DDDF3E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13FDC5B-67E2-B15B-39A5-1CE616179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965C59E-4CA5-0566-06C1-AB20A7466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1B0BBC90-FE99-60DA-BA0A-337131287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F9C75AC6-E902-3F33-1911-0158AAE3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33C506C-7F32-3FBA-B3BE-42A5819136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21C27E6D-DBE3-45E0-436F-5BB7342E9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FE2A44AA-455A-EFBE-E237-0CA741996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0E91D08A-32F9-70F7-3037-42CE311D5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FB9D87F4-53FD-4A40-F4BE-967A78F2F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9E0C60A-570D-2453-9F12-D82CAD005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52D581FB-BD46-5C46-48A7-2731A1B86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1D54BB28-B30E-BF5F-6A56-E6EB3462F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20EEAA5D-6BC9-D720-81B0-FAFEE8062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8E1F5ABD-CF59-8CFF-DBEF-76CA1F7B5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E12EAD45-4F50-D5CE-3FBF-FD05B5D2C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31468949-69C2-9652-8CA0-A170EF95E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5A63C469-2D40-506D-E8C8-546ADB80B3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0425463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1"/>
          <a:stretch/>
        </p:blipFill>
        <p:spPr>
          <a:xfrm>
            <a:off x="0" y="1"/>
            <a:ext cx="5358064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48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848452-3DFB-9FF4-D091-34343B006C0E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2A8F01A6-ECDB-E987-B169-B562B7EF9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02DFAC5-11FF-B519-8E60-DDEB9C499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E91EAC7-3A6B-646F-9438-30995273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57DB2C61-8C65-4FAA-9F41-A56E719B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B5461D19-6937-4A81-389E-0CFB983867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1681FC21-EC49-C097-F5E1-9A33E28C4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55D24F9A-DAE4-5AD8-CBE4-B4A1855CE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15E37AD-9CD7-49FC-7E5F-88702D3C5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C53F9BC0-551C-3A40-B439-14D318A53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EEC20EF0-5290-B7C4-015A-F394C3AAF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1A37C44F-D1F1-45CE-E14B-29009D9DE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B070E546-7C88-BD2B-F13A-FCCF73B36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1D6D0395-4AC7-1210-6B90-6A735D7E56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8C655B43-1D7D-D238-5A0F-143D485951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1670D21B-58AA-64B8-F17F-3A119C2B4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F5E98724-FB25-30B0-499C-C6C6DED39D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F3902AFA-0115-EBD9-E24F-502BC8A13B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197152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0"/>
          <a:stretch/>
        </p:blipFill>
        <p:spPr>
          <a:xfrm>
            <a:off x="0" y="1"/>
            <a:ext cx="5975084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009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48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D5B927-79A6-916C-FF71-3EB5CB98AD7E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72530D5-8B8B-0C50-2914-E7FBFF1E3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447E3C46-29A1-1945-2D55-7C1172D3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1D9B5837-F395-639E-4DAB-B577AC39B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BCA03D5-6473-A4AA-306C-38192AABA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E481EC1-6B03-6150-136D-26AF245BE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8281AE1-7A7A-17E1-25BE-787A2341D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131C76FC-E757-6A7C-6DD4-1B5C5B2B0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91A70D4-9432-1029-BAE0-8E53AB0CC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E1F79A38-3145-AC23-ECD6-2523EE133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69FDF82-9DF6-98BF-D1D4-9B1035F2A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1D45A134-ED88-A09F-8B0B-D2F766022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FB01139D-C92F-0060-EE3F-52926897E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0E2C7C1E-8C1D-12F2-CDE9-1A6A37387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D3133A5-1A44-C0DC-0A52-1E4DD17770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51DBBF9F-02C4-E8E6-11CE-69FC7159D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AAA8C621-8302-E703-0427-9A4EBE4DE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A2308A74-9A3D-2DC2-8BBE-0C9B396F9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951372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F923C-B62E-0FB0-5FA0-0C36D1FBD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2"/>
          <a:stretch/>
        </p:blipFill>
        <p:spPr>
          <a:xfrm>
            <a:off x="0" y="-7951"/>
            <a:ext cx="5798620" cy="68659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E8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619249"/>
            <a:ext cx="5980112" cy="3486151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4800" b="1" cap="all" baseline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D5B927-79A6-916C-FF71-3EB5CB98AD7E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72530D5-8B8B-0C50-2914-E7FBFF1E3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447E3C46-29A1-1945-2D55-7C1172D3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1D9B5837-F395-639E-4DAB-B577AC39B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BCA03D5-6473-A4AA-306C-38192AABA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E481EC1-6B03-6150-136D-26AF245BE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8281AE1-7A7A-17E1-25BE-787A2341D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131C76FC-E757-6A7C-6DD4-1B5C5B2B0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91A70D4-9432-1029-BAE0-8E53AB0CC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E1F79A38-3145-AC23-ECD6-2523EE133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69FDF82-9DF6-98BF-D1D4-9B1035F2A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1D45A134-ED88-A09F-8B0B-D2F766022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FB01139D-C92F-0060-EE3F-52926897E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0E2C7C1E-8C1D-12F2-CDE9-1A6A37387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D3133A5-1A44-C0DC-0A52-1E4DD17770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51DBBF9F-02C4-E8E6-11CE-69FC7159D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AAA8C621-8302-E703-0427-9A4EBE4DE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A2308A74-9A3D-2DC2-8BBE-0C9B396F9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52721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246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2E72ABD-7529-456D-97E2-F470CB60CC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011" y="1198848"/>
            <a:ext cx="11081528" cy="460439"/>
          </a:xfrm>
        </p:spPr>
        <p:txBody>
          <a:bodyPr/>
          <a:lstStyle>
            <a:lvl1pPr marL="0" indent="0">
              <a:buNone/>
              <a:defRPr sz="2200" b="1">
                <a:solidFill>
                  <a:srgbClr val="615F6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121672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931F-CEBE-48A4-A8BA-14B9759D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6D4F13-D3A7-AA72-87F8-F7F1333C6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2138" y="1435396"/>
            <a:ext cx="11103676" cy="2892130"/>
          </a:xfrm>
        </p:spPr>
        <p:txBody>
          <a:bodyPr/>
          <a:lstStyle>
            <a:lvl1pPr marL="0" indent="0">
              <a:buNone/>
              <a:defRPr/>
            </a:lvl1pPr>
            <a:lvl2pPr marL="346075" indent="0">
              <a:buNone/>
              <a:defRPr/>
            </a:lvl2pPr>
            <a:lvl3pPr marL="741362" indent="0">
              <a:buNone/>
              <a:defRPr/>
            </a:lvl3pPr>
            <a:lvl4pPr marL="1065212" indent="0">
              <a:buNone/>
              <a:defRPr/>
            </a:lvl4pPr>
            <a:lvl5pPr marL="1428750" indent="0">
              <a:buNone/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155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7700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EFF2C-412D-A25B-6258-BC9397522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0"/>
            <a:ext cx="12191991" cy="4801796"/>
          </a:xfrm>
          <a:prstGeom prst="rect">
            <a:avLst/>
          </a:prstGeom>
          <a:solidFill>
            <a:srgbClr val="7CA63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FD841-E67C-5077-84F2-4E22C5983925}"/>
              </a:ext>
            </a:extLst>
          </p:cNvPr>
          <p:cNvGrpSpPr/>
          <p:nvPr/>
        </p:nvGrpSpPr>
        <p:grpSpPr>
          <a:xfrm>
            <a:off x="0" y="3687743"/>
            <a:ext cx="12192000" cy="3170257"/>
            <a:chOff x="0" y="3687743"/>
            <a:chExt cx="12192000" cy="31702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CCF11-66BA-335F-E9D5-64438092A35C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4AAC23-D44C-7F13-D817-73DBE64A1E53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8DBC7A8-B51E-6DF3-122F-E73DEA39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5861096"/>
            <a:ext cx="8262097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278397-87D2-C707-B634-11FBEC1018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3848431"/>
            <a:ext cx="10554921" cy="105449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title – resize it if needed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4B7DE-9E1E-C80D-6096-EB8F3721B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" y="5132866"/>
            <a:ext cx="10554921" cy="4308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09B1A8-7F14-0040-D0AE-A079EB72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362" y="6145077"/>
            <a:ext cx="2684478" cy="4204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177583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DFAC7B-813C-1148-ACAA-19BECAB101F2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CA63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8E3625-E442-E8BA-879A-78544DB98D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512098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A238DF-E2A7-74C6-CED9-CE336D957E56}"/>
              </a:ext>
            </a:extLst>
          </p:cNvPr>
          <p:cNvSpPr/>
          <p:nvPr/>
        </p:nvSpPr>
        <p:spPr>
          <a:xfrm>
            <a:off x="0" y="-16114"/>
            <a:ext cx="12191999" cy="6874113"/>
          </a:xfrm>
          <a:prstGeom prst="rect">
            <a:avLst/>
          </a:prstGeom>
          <a:solidFill>
            <a:srgbClr val="007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200167-83D0-114B-63B1-247A10463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87039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/>
        </p:nvSpPr>
        <p:spPr>
          <a:xfrm>
            <a:off x="0" y="0"/>
            <a:ext cx="12191999" cy="6865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5CEAA55-B6E8-7E63-8F90-3597823BBC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6710757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DFAC7B-813C-1148-ACAA-19BECAB101F2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E8720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8E3625-E442-E8BA-879A-78544DB98D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803426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DFAC7B-813C-1148-ACAA-19BECAB101F2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9878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8E3625-E442-E8BA-879A-78544DB98D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719" y="1635543"/>
            <a:ext cx="10093909" cy="1142163"/>
          </a:xfrm>
        </p:spPr>
        <p:txBody>
          <a:bodyPr/>
          <a:lstStyle>
            <a:lvl1pPr marL="0" indent="0">
              <a:buNone/>
              <a:defRPr sz="4800" b="1">
                <a:solidFill>
                  <a:srgbClr val="FEFEFF"/>
                </a:solidFill>
              </a:defRPr>
            </a:lvl1pPr>
            <a:lvl2pPr marL="854075" indent="-396875">
              <a:defRPr sz="3200" b="1">
                <a:solidFill>
                  <a:srgbClr val="FEFEFF"/>
                </a:solidFill>
              </a:defRPr>
            </a:lvl2pPr>
            <a:lvl3pPr marL="1311275" indent="-341313">
              <a:defRPr sz="2400" b="1">
                <a:solidFill>
                  <a:srgbClr val="FEFEFF"/>
                </a:solidFill>
              </a:defRPr>
            </a:lvl3pPr>
            <a:lvl4pPr marL="1768475" indent="-303213">
              <a:defRPr sz="2000" b="1">
                <a:solidFill>
                  <a:srgbClr val="FEFEFF"/>
                </a:solidFill>
              </a:defRPr>
            </a:lvl4pPr>
            <a:lvl5pPr marL="2225675" indent="-219075">
              <a:defRPr sz="2000" b="1">
                <a:solidFill>
                  <a:srgbClr val="FEFE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205521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D46376-5E77-6D54-C41E-D234C98622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555"/>
            <a:ext cx="12191996" cy="48006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1C9AB6-50BF-147F-7678-4BD0AF7CC902}"/>
              </a:ext>
            </a:extLst>
          </p:cNvPr>
          <p:cNvSpPr/>
          <p:nvPr/>
        </p:nvSpPr>
        <p:spPr>
          <a:xfrm>
            <a:off x="0" y="3910149"/>
            <a:ext cx="12192000" cy="2947851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9743ED-96DB-C7FD-926F-B73305FF7367}"/>
              </a:ext>
            </a:extLst>
          </p:cNvPr>
          <p:cNvSpPr/>
          <p:nvPr/>
        </p:nvSpPr>
        <p:spPr>
          <a:xfrm>
            <a:off x="0" y="4040776"/>
            <a:ext cx="12191999" cy="28172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6871957-C622-E000-36C1-F3D4DE00A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1741" y="5704114"/>
            <a:ext cx="2968518" cy="464948"/>
          </a:xfrm>
          <a:prstGeom prst="rect">
            <a:avLst/>
          </a:prstGeom>
          <a:effectLst/>
        </p:spPr>
      </p:pic>
      <p:pic>
        <p:nvPicPr>
          <p:cNvPr id="11" name="Graphic 847">
            <a:extLst>
              <a:ext uri="{FF2B5EF4-FFF2-40B4-BE49-F238E27FC236}">
                <a16:creationId xmlns:a16="http://schemas.microsoft.com/office/drawing/2014/main" id="{9FB77BD5-E8BA-30B9-1A1B-54AA1AE1D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951" y="4548191"/>
            <a:ext cx="3720098" cy="47222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4C9CE8-8806-F7AA-16DD-56FE722B393F}"/>
              </a:ext>
            </a:extLst>
          </p:cNvPr>
          <p:cNvCxnSpPr>
            <a:cxnSpLocks/>
          </p:cNvCxnSpPr>
          <p:nvPr/>
        </p:nvCxnSpPr>
        <p:spPr>
          <a:xfrm>
            <a:off x="5394960" y="5338355"/>
            <a:ext cx="140208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778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C8B9B6-CB34-CE47-D79C-56A815DF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0"/>
            <a:ext cx="12191996" cy="4801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11F255-E4CA-3C8D-E2D4-834335476417}"/>
              </a:ext>
            </a:extLst>
          </p:cNvPr>
          <p:cNvSpPr/>
          <p:nvPr/>
        </p:nvSpPr>
        <p:spPr>
          <a:xfrm>
            <a:off x="0" y="3910149"/>
            <a:ext cx="12192000" cy="2947851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57D7E6-5ED7-12E2-ADD8-792FB2DEFA49}"/>
              </a:ext>
            </a:extLst>
          </p:cNvPr>
          <p:cNvSpPr/>
          <p:nvPr/>
        </p:nvSpPr>
        <p:spPr>
          <a:xfrm>
            <a:off x="0" y="4040776"/>
            <a:ext cx="12191999" cy="28172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58211BE-0334-DB78-B35A-DB8D1946F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1741" y="5704114"/>
            <a:ext cx="2968518" cy="464948"/>
          </a:xfrm>
          <a:prstGeom prst="rect">
            <a:avLst/>
          </a:prstGeom>
          <a:effectLst/>
        </p:spPr>
      </p:pic>
      <p:pic>
        <p:nvPicPr>
          <p:cNvPr id="5" name="Graphic 847">
            <a:extLst>
              <a:ext uri="{FF2B5EF4-FFF2-40B4-BE49-F238E27FC236}">
                <a16:creationId xmlns:a16="http://schemas.microsoft.com/office/drawing/2014/main" id="{B1F96A93-8F25-B7AE-14BF-DAF885018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951" y="4548191"/>
            <a:ext cx="3720098" cy="4722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09DFB5-2EDB-658F-F1E1-007F3B2037DB}"/>
              </a:ext>
            </a:extLst>
          </p:cNvPr>
          <p:cNvCxnSpPr>
            <a:cxnSpLocks/>
          </p:cNvCxnSpPr>
          <p:nvPr/>
        </p:nvCxnSpPr>
        <p:spPr>
          <a:xfrm>
            <a:off x="5394960" y="5338355"/>
            <a:ext cx="140208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8204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C179B2-F64C-BC8D-5A11-7477C077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0"/>
            <a:ext cx="12191991" cy="48017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EBB361-531D-884A-A861-86785326293A}"/>
              </a:ext>
            </a:extLst>
          </p:cNvPr>
          <p:cNvSpPr/>
          <p:nvPr/>
        </p:nvSpPr>
        <p:spPr>
          <a:xfrm>
            <a:off x="0" y="3910149"/>
            <a:ext cx="12192000" cy="2947851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AE5387-2085-3BAC-1D7E-D052CF736242}"/>
              </a:ext>
            </a:extLst>
          </p:cNvPr>
          <p:cNvSpPr/>
          <p:nvPr/>
        </p:nvSpPr>
        <p:spPr>
          <a:xfrm>
            <a:off x="0" y="4040776"/>
            <a:ext cx="12191999" cy="28172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0E8C3D-94C9-2530-1C80-0F4A47DA8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1741" y="5704114"/>
            <a:ext cx="2968518" cy="464948"/>
          </a:xfrm>
          <a:prstGeom prst="rect">
            <a:avLst/>
          </a:prstGeom>
          <a:effectLst/>
        </p:spPr>
      </p:pic>
      <p:pic>
        <p:nvPicPr>
          <p:cNvPr id="5" name="Graphic 847">
            <a:extLst>
              <a:ext uri="{FF2B5EF4-FFF2-40B4-BE49-F238E27FC236}">
                <a16:creationId xmlns:a16="http://schemas.microsoft.com/office/drawing/2014/main" id="{DDE09E7E-9C57-409C-D852-D5ED34F9A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951" y="4548191"/>
            <a:ext cx="3720098" cy="4722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31D6ED-633B-4337-DDD3-9C514FDDD5AA}"/>
              </a:ext>
            </a:extLst>
          </p:cNvPr>
          <p:cNvCxnSpPr>
            <a:cxnSpLocks/>
          </p:cNvCxnSpPr>
          <p:nvPr/>
        </p:nvCxnSpPr>
        <p:spPr>
          <a:xfrm>
            <a:off x="5394960" y="5338355"/>
            <a:ext cx="1402080" cy="0"/>
          </a:xfrm>
          <a:prstGeom prst="line">
            <a:avLst/>
          </a:prstGeom>
          <a:ln w="317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5213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St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88E6B5-2B73-48FF-8606-FD4A8F3D7DD8}"/>
              </a:ext>
            </a:extLst>
          </p:cNvPr>
          <p:cNvSpPr/>
          <p:nvPr/>
        </p:nvSpPr>
        <p:spPr>
          <a:xfrm>
            <a:off x="0" y="0"/>
            <a:ext cx="12192000" cy="3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514BC-00CF-4C5D-BE11-8FF1CECC9075}"/>
              </a:ext>
            </a:extLst>
          </p:cNvPr>
          <p:cNvSpPr/>
          <p:nvPr/>
        </p:nvSpPr>
        <p:spPr>
          <a:xfrm>
            <a:off x="2443769" y="1459380"/>
            <a:ext cx="7338645" cy="3892061"/>
          </a:xfrm>
          <a:prstGeom prst="rect">
            <a:avLst/>
          </a:prstGeom>
          <a:solidFill>
            <a:srgbClr val="83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335B05-18CA-4ADD-BF6D-C08E4A84D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2429" y="2046436"/>
            <a:ext cx="6296298" cy="2673350"/>
          </a:xfrm>
        </p:spPr>
        <p:txBody>
          <a:bodyPr anchor="ctr" anchorCtr="0"/>
          <a:lstStyle>
            <a:lvl1pPr marL="0" indent="0" algn="ctr">
              <a:buNone/>
              <a:defRPr sz="3200" cap="none" baseline="0">
                <a:solidFill>
                  <a:srgbClr val="FEFFFF"/>
                </a:solidFill>
              </a:defRPr>
            </a:lvl1pPr>
            <a:lvl2pPr marL="230712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7293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U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234D9-1F89-4689-89BA-C77F9BF705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7842" y="4243757"/>
            <a:ext cx="6112621" cy="308546"/>
          </a:xfr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1FE1-8935-4EE6-BE25-A18F50F5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839" y="2064327"/>
            <a:ext cx="7716735" cy="133535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A4ED0-232F-4702-AAF8-13039CDCED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17842" y="3651352"/>
            <a:ext cx="7716732" cy="431978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2800" b="0">
                <a:solidFill>
                  <a:srgbClr val="FEFEFE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Presenter’s name or 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8A479A-7839-4320-B614-395B07551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8755" y="4905633"/>
            <a:ext cx="2292824" cy="3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5799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29011-6649-3B46-EF8F-DE67B89EC4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0"/>
            <a:ext cx="12191996" cy="48017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FD841-E67C-5077-84F2-4E22C5983925}"/>
              </a:ext>
            </a:extLst>
          </p:cNvPr>
          <p:cNvGrpSpPr/>
          <p:nvPr/>
        </p:nvGrpSpPr>
        <p:grpSpPr>
          <a:xfrm>
            <a:off x="0" y="3687743"/>
            <a:ext cx="12192000" cy="3170257"/>
            <a:chOff x="0" y="3687743"/>
            <a:chExt cx="12192000" cy="31702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CCF11-66BA-335F-E9D5-64438092A35C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4AAC23-D44C-7F13-D817-73DBE64A1E53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8DBC7A8-B51E-6DF3-122F-E73DEA39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5861096"/>
            <a:ext cx="8262097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278397-87D2-C707-B634-11FBEC1018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3848431"/>
            <a:ext cx="10554921" cy="105449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title – resize it if needed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4B7DE-9E1E-C80D-6096-EB8F3721B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" y="5132866"/>
            <a:ext cx="10554921" cy="4308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09B1A8-7F14-0040-D0AE-A079EB72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362" y="6145077"/>
            <a:ext cx="2684478" cy="4204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5430244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sion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C29FA18-CED4-411E-A737-03DDB7C61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 flipH="1">
            <a:off x="1" y="-1716"/>
            <a:ext cx="12192000" cy="68597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1637" y="1619249"/>
            <a:ext cx="5019675" cy="3486151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32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0DC5F4-351E-4540-B21F-77CCCC6DAA34}"/>
              </a:ext>
            </a:extLst>
          </p:cNvPr>
          <p:cNvGrpSpPr/>
          <p:nvPr userDrawn="1"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  <a:solidFill>
            <a:srgbClr val="FFFFFF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A45B120-23D0-4249-AB9D-4A86F8C7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B9F1E10-89BD-4BD6-93D4-DCF1FEAC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D13CF20-47DD-4460-92FF-BF776987C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C1E6C0D-E4FF-4EF3-9091-956E363EE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62ADE5-70D5-468E-A92A-2190431E0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8621A95-4200-4D4D-B82A-02B96E58A6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6489382-3307-42EF-B4B9-5F0DDD86E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67E1CC4-1437-4A26-9F77-5FA691258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81D88F9-819E-4204-8DFD-FA00A7A5D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8323217-C2E3-45E2-93BE-30E433445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F7687E8-6A31-416D-B147-1EC632116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166BE1A9-D80B-4561-A5D3-75E652B7A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363FB92-1155-4E07-BA60-F22EE5746F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042031DC-F735-4128-9486-BF11A254D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8661D4B-EB1F-44BF-BFF6-E4762B88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7C7CFC1-C179-426E-BC67-5CAD3E3A1E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3BC642B0-1B8E-49DA-9615-3E5CCE690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172538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45EDE-F875-317D-96E7-78CF05FA37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" y="0"/>
            <a:ext cx="12191991" cy="48017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FD841-E67C-5077-84F2-4E22C5983925}"/>
              </a:ext>
            </a:extLst>
          </p:cNvPr>
          <p:cNvGrpSpPr/>
          <p:nvPr/>
        </p:nvGrpSpPr>
        <p:grpSpPr>
          <a:xfrm>
            <a:off x="0" y="3687743"/>
            <a:ext cx="12192000" cy="3170257"/>
            <a:chOff x="0" y="3687743"/>
            <a:chExt cx="12192000" cy="31702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CCF11-66BA-335F-E9D5-64438092A35C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4AAC23-D44C-7F13-D817-73DBE64A1E53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8DBC7A8-B51E-6DF3-122F-E73DEA39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5861096"/>
            <a:ext cx="8262097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278397-87D2-C707-B634-11FBEC1018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3848431"/>
            <a:ext cx="10554921" cy="105449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title – resize it if needed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4B7DE-9E1E-C80D-6096-EB8F3721B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" y="5132866"/>
            <a:ext cx="10554921" cy="4308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09B1A8-7F14-0040-D0AE-A079EB72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362" y="6145077"/>
            <a:ext cx="2684478" cy="4204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70811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7C44A-1C7E-6D17-B773-B58713F1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0"/>
            <a:ext cx="12191996" cy="48017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FD841-E67C-5077-84F2-4E22C5983925}"/>
              </a:ext>
            </a:extLst>
          </p:cNvPr>
          <p:cNvGrpSpPr/>
          <p:nvPr/>
        </p:nvGrpSpPr>
        <p:grpSpPr>
          <a:xfrm>
            <a:off x="0" y="3687743"/>
            <a:ext cx="12192000" cy="3170257"/>
            <a:chOff x="0" y="3687743"/>
            <a:chExt cx="12192000" cy="31702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CCF11-66BA-335F-E9D5-64438092A35C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4AAC23-D44C-7F13-D817-73DBE64A1E53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8DBC7A8-B51E-6DF3-122F-E73DEA39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5861096"/>
            <a:ext cx="8262097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278397-87D2-C707-B634-11FBEC1018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3848431"/>
            <a:ext cx="10554921" cy="105449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title – resize it if needed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4B7DE-9E1E-C80D-6096-EB8F3721B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" y="5132866"/>
            <a:ext cx="10554921" cy="4308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09B1A8-7F14-0040-D0AE-A079EB72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362" y="6145077"/>
            <a:ext cx="2684478" cy="4204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3051812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18C7A-9363-431A-CDD5-0F39F56A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0"/>
            <a:ext cx="12191993" cy="48017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FD841-E67C-5077-84F2-4E22C5983925}"/>
              </a:ext>
            </a:extLst>
          </p:cNvPr>
          <p:cNvGrpSpPr/>
          <p:nvPr/>
        </p:nvGrpSpPr>
        <p:grpSpPr>
          <a:xfrm>
            <a:off x="0" y="3687743"/>
            <a:ext cx="12192000" cy="3170257"/>
            <a:chOff x="0" y="3687743"/>
            <a:chExt cx="12192000" cy="31702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CCF11-66BA-335F-E9D5-64438092A35C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4AAC23-D44C-7F13-D817-73DBE64A1E53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8DBC7A8-B51E-6DF3-122F-E73DEA39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5861096"/>
            <a:ext cx="8262097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278397-87D2-C707-B634-11FBEC1018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3848431"/>
            <a:ext cx="10554921" cy="105449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title – resize it if needed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4B7DE-9E1E-C80D-6096-EB8F3721B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" y="5132866"/>
            <a:ext cx="10554921" cy="4308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09B1A8-7F14-0040-D0AE-A079EB72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362" y="6145077"/>
            <a:ext cx="2684478" cy="4204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523913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F5D99-222D-4743-EB2F-9847A5C049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1" b="4081"/>
          <a:stretch/>
        </p:blipFill>
        <p:spPr>
          <a:xfrm>
            <a:off x="4" y="0"/>
            <a:ext cx="12191991" cy="44099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AFD841-E67C-5077-84F2-4E22C5983925}"/>
              </a:ext>
            </a:extLst>
          </p:cNvPr>
          <p:cNvGrpSpPr/>
          <p:nvPr/>
        </p:nvGrpSpPr>
        <p:grpSpPr>
          <a:xfrm>
            <a:off x="0" y="3687743"/>
            <a:ext cx="12192000" cy="3170257"/>
            <a:chOff x="0" y="3687743"/>
            <a:chExt cx="12192000" cy="31702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8CCF11-66BA-335F-E9D5-64438092A35C}"/>
                </a:ext>
              </a:extLst>
            </p:cNvPr>
            <p:cNvSpPr/>
            <p:nvPr userDrawn="1"/>
          </p:nvSpPr>
          <p:spPr>
            <a:xfrm>
              <a:off x="0" y="3687743"/>
              <a:ext cx="12192000" cy="3170257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4AAC23-D44C-7F13-D817-73DBE64A1E53}"/>
                </a:ext>
              </a:extLst>
            </p:cNvPr>
            <p:cNvSpPr/>
            <p:nvPr userDrawn="1"/>
          </p:nvSpPr>
          <p:spPr>
            <a:xfrm>
              <a:off x="0" y="3798276"/>
              <a:ext cx="12191999" cy="3059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8DBC7A8-B51E-6DF3-122F-E73DEA39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150" y="5861096"/>
            <a:ext cx="8262097" cy="30777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FEFEFE"/>
                </a:solidFill>
                <a:effectLst/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278397-87D2-C707-B634-11FBEC1018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3848431"/>
            <a:ext cx="10554921" cy="1054495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00" cap="all" baseline="0">
                <a:solidFill>
                  <a:srgbClr val="FEFEFE"/>
                </a:solidFill>
                <a:effectLst/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title – resize it if needed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4B7DE-9E1E-C80D-6096-EB8F3721BD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" y="5132866"/>
            <a:ext cx="10554921" cy="4308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F09B1A8-7F14-0040-D0AE-A079EB723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2362" y="6145077"/>
            <a:ext cx="2684478" cy="4204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8378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8690C13-76AD-4D3F-B45D-BEBB4D32E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975"/>
            <a:ext cx="64008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6B9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9359-51B0-4CAC-98E8-A2049C31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949450"/>
            <a:ext cx="6051550" cy="1989153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3600" b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28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0B2105-46CF-5E24-6F89-36ADE5703FDA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856D60F5-A05E-FE01-4539-6B27252FC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461D9C57-D6F1-0E4D-918A-0F056CA3B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497C55ED-3B95-13FD-BF10-79DFEB04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FC5C00B-7787-3D7F-340F-09FFFB965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6D7F3D2-FB41-4DFE-7412-154AF2778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57E8CE8A-E613-CC09-AE59-BE99F6C44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B25236-72C8-3578-04E1-99DA4CAA5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755D2817-EC34-6082-0AC9-F138EF727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15D03AB-24B1-EAE7-0621-0410EFAB6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0B311742-55FB-906C-3FE5-7CFF45AFD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F2791062-A25E-2C9C-3D34-63CE2C558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id="{21F01282-C11F-31B7-7B9A-E7CD95BB3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4218D972-E431-71DF-D15B-B18868C19E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38A70F7-9FC3-C1E9-42EC-B546EE137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252A0DD4-A756-E271-B5A6-92567D8CC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75A78E7-AFF5-893B-E96B-3B322DAE47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3EC23DD0-0CF3-4FB4-BF56-9A750367CE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296966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F09E429-F737-B056-E57D-85A800A9B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7"/>
          <a:stretch/>
        </p:blipFill>
        <p:spPr>
          <a:xfrm>
            <a:off x="-1" y="1"/>
            <a:ext cx="5230227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E712C4-39C9-4742-B9E7-132A9A3AF5FE}"/>
              </a:ext>
            </a:extLst>
          </p:cNvPr>
          <p:cNvSpPr/>
          <p:nvPr/>
        </p:nvSpPr>
        <p:spPr>
          <a:xfrm>
            <a:off x="5133975" y="-9235"/>
            <a:ext cx="7059613" cy="6873372"/>
          </a:xfrm>
          <a:prstGeom prst="rect">
            <a:avLst/>
          </a:prstGeom>
          <a:solidFill>
            <a:srgbClr val="007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F1E5B0-69CC-4C6D-AC49-9A837EEAFDF2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1D1960B3-317F-8575-CE16-3F4E4E8B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149F380-5410-E021-BF27-018946769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A051BD3F-2B09-4A81-05DF-6724CC1A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0BD80EB8-8FF9-458A-DF26-4F18613A9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F654F55-E0D0-5094-74C0-61FC34977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2E2805B-BA15-02E5-4205-B019FAE94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217BD289-4C6C-36C0-7421-E2AABF902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50D33DF-4AD9-F50A-A714-D751B825C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FAC1F37-A892-24D7-DE3B-72EBA6591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34AD4FF6-6CEA-8518-BC23-CD0D9BA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4556F97-1866-7DB8-F4CD-D1FFD7782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DF0CBC16-A55C-9EC2-8542-887E55777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39984621-53DE-1823-1D5A-835806F228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E4308D77-B26C-8DB1-C274-6BFA492BE0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C58AB3E5-3016-893D-262A-7CF6E5779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4AC637AF-00BF-CB70-C692-C65394651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28EEB2BA-1B9D-01E3-3647-A755C40C76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D443E9B-EB5A-5FCC-040D-419607455D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1201" y="1949450"/>
            <a:ext cx="6051550" cy="203337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3600" b="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339725">
              <a:defRPr sz="2800">
                <a:solidFill>
                  <a:srgbClr val="FEFEFE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>
              <a:defRPr>
                <a:solidFill>
                  <a:srgbClr val="FEFEFE"/>
                </a:solidFill>
              </a:defRPr>
            </a:lvl3pPr>
            <a:lvl4pPr>
              <a:defRPr>
                <a:solidFill>
                  <a:srgbClr val="FEFEFE"/>
                </a:solidFill>
              </a:defRPr>
            </a:lvl4pPr>
            <a:lvl5pPr>
              <a:defRPr>
                <a:solidFill>
                  <a:srgbClr val="FEFEFE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14464520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2639CE-FAD2-DFE2-7541-C451E47025F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75409" y="6666053"/>
            <a:ext cx="957262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ja-JP" altLang="en-US" sz="7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Juniper Business Use Only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740587-8E63-4DFE-9AF5-EE9B927E84A9}"/>
              </a:ext>
            </a:extLst>
          </p:cNvPr>
          <p:cNvSpPr/>
          <p:nvPr/>
        </p:nvSpPr>
        <p:spPr>
          <a:xfrm>
            <a:off x="0" y="0"/>
            <a:ext cx="12192000" cy="108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0" tIns="60951" rIns="121900" bIns="60951" rtlCol="0" anchor="ctr"/>
          <a:lstStyle/>
          <a:p>
            <a:pPr algn="ctr"/>
            <a:endParaRPr lang="en-US" sz="1867">
              <a:latin typeface="Arial"/>
              <a:cs typeface="Arial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BD9F-EB35-416C-A36A-048D2DFE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368300"/>
            <a:ext cx="11071242" cy="8215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8B1A5-CCD1-4F18-B737-A7EC38F8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391" y="1450975"/>
            <a:ext cx="11068861" cy="2838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A26C65-5E9D-4B0D-AC12-4EBEC46EDCDE}"/>
              </a:ext>
            </a:extLst>
          </p:cNvPr>
          <p:cNvSpPr txBox="1"/>
          <p:nvPr/>
        </p:nvSpPr>
        <p:spPr>
          <a:xfrm>
            <a:off x="603497" y="6670004"/>
            <a:ext cx="1080759" cy="831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600" kern="1200" dirty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rPr>
              <a:t>© 2023 Juniper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4EE81-B719-4DC5-9FBB-34AA8A2ABF95}"/>
              </a:ext>
            </a:extLst>
          </p:cNvPr>
          <p:cNvSpPr txBox="1"/>
          <p:nvPr/>
        </p:nvSpPr>
        <p:spPr>
          <a:xfrm>
            <a:off x="11475416" y="6576223"/>
            <a:ext cx="28757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600"/>
              </a:spcBef>
            </a:pPr>
            <a:fld id="{A9190996-0CE1-4162-A170-BB14DF216BD4}" type="slidenum">
              <a:rPr lang="en-US" sz="600" smtClean="0"/>
              <a:pPr algn="r">
                <a:spcBef>
                  <a:spcPts val="600"/>
                </a:spcBef>
              </a:pPr>
              <a:t>‹#›</a:t>
            </a:fld>
            <a:endParaRPr lang="en-US" sz="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37293A-600C-478E-BF29-CF68A17D82E6}"/>
              </a:ext>
            </a:extLst>
          </p:cNvPr>
          <p:cNvCxnSpPr>
            <a:cxnSpLocks/>
          </p:cNvCxnSpPr>
          <p:nvPr/>
        </p:nvCxnSpPr>
        <p:spPr>
          <a:xfrm>
            <a:off x="11452908" y="6517603"/>
            <a:ext cx="0" cy="223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F44693-F829-0153-E9EB-B570AE75DA9B}"/>
              </a:ext>
            </a:extLst>
          </p:cNvPr>
          <p:cNvGrpSpPr/>
          <p:nvPr/>
        </p:nvGrpSpPr>
        <p:grpSpPr>
          <a:xfrm>
            <a:off x="10398023" y="6524864"/>
            <a:ext cx="867564" cy="238330"/>
            <a:chOff x="1855788" y="3378201"/>
            <a:chExt cx="3709987" cy="1019175"/>
          </a:xfrm>
          <a:solidFill>
            <a:schemeClr val="tx1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ABCD44A9-D9D9-9664-9B77-F873B28C1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4197351"/>
              <a:ext cx="160337" cy="196850"/>
            </a:xfrm>
            <a:custGeom>
              <a:avLst/>
              <a:gdLst>
                <a:gd name="T0" fmla="*/ 0 w 101"/>
                <a:gd name="T1" fmla="*/ 0 h 124"/>
                <a:gd name="T2" fmla="*/ 13 w 101"/>
                <a:gd name="T3" fmla="*/ 0 h 124"/>
                <a:gd name="T4" fmla="*/ 87 w 101"/>
                <a:gd name="T5" fmla="*/ 101 h 124"/>
                <a:gd name="T6" fmla="*/ 87 w 101"/>
                <a:gd name="T7" fmla="*/ 0 h 124"/>
                <a:gd name="T8" fmla="*/ 101 w 101"/>
                <a:gd name="T9" fmla="*/ 0 h 124"/>
                <a:gd name="T10" fmla="*/ 101 w 101"/>
                <a:gd name="T11" fmla="*/ 124 h 124"/>
                <a:gd name="T12" fmla="*/ 89 w 101"/>
                <a:gd name="T13" fmla="*/ 124 h 124"/>
                <a:gd name="T14" fmla="*/ 12 w 101"/>
                <a:gd name="T15" fmla="*/ 18 h 124"/>
                <a:gd name="T16" fmla="*/ 12 w 101"/>
                <a:gd name="T17" fmla="*/ 124 h 124"/>
                <a:gd name="T18" fmla="*/ 0 w 101"/>
                <a:gd name="T19" fmla="*/ 124 h 124"/>
                <a:gd name="T20" fmla="*/ 0 w 101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24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843885B-9B04-0E2D-E334-8FAB83107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4197351"/>
              <a:ext cx="130175" cy="196850"/>
            </a:xfrm>
            <a:custGeom>
              <a:avLst/>
              <a:gdLst>
                <a:gd name="T0" fmla="*/ 0 w 82"/>
                <a:gd name="T1" fmla="*/ 0 h 124"/>
                <a:gd name="T2" fmla="*/ 82 w 82"/>
                <a:gd name="T3" fmla="*/ 0 h 124"/>
                <a:gd name="T4" fmla="*/ 82 w 82"/>
                <a:gd name="T5" fmla="*/ 12 h 124"/>
                <a:gd name="T6" fmla="*/ 13 w 82"/>
                <a:gd name="T7" fmla="*/ 12 h 124"/>
                <a:gd name="T8" fmla="*/ 13 w 82"/>
                <a:gd name="T9" fmla="*/ 53 h 124"/>
                <a:gd name="T10" fmla="*/ 80 w 82"/>
                <a:gd name="T11" fmla="*/ 53 h 124"/>
                <a:gd name="T12" fmla="*/ 80 w 82"/>
                <a:gd name="T13" fmla="*/ 65 h 124"/>
                <a:gd name="T14" fmla="*/ 13 w 82"/>
                <a:gd name="T15" fmla="*/ 65 h 124"/>
                <a:gd name="T16" fmla="*/ 13 w 82"/>
                <a:gd name="T17" fmla="*/ 112 h 124"/>
                <a:gd name="T18" fmla="*/ 82 w 82"/>
                <a:gd name="T19" fmla="*/ 112 h 124"/>
                <a:gd name="T20" fmla="*/ 82 w 82"/>
                <a:gd name="T21" fmla="*/ 124 h 124"/>
                <a:gd name="T22" fmla="*/ 0 w 82"/>
                <a:gd name="T23" fmla="*/ 124 h 124"/>
                <a:gd name="T24" fmla="*/ 0 w 82"/>
                <a:gd name="T2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124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0CD7D2A2-6012-C226-418B-560F1EE6D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4197351"/>
              <a:ext cx="166687" cy="196850"/>
            </a:xfrm>
            <a:custGeom>
              <a:avLst/>
              <a:gdLst>
                <a:gd name="T0" fmla="*/ 46 w 105"/>
                <a:gd name="T1" fmla="*/ 12 h 124"/>
                <a:gd name="T2" fmla="*/ 0 w 105"/>
                <a:gd name="T3" fmla="*/ 12 h 124"/>
                <a:gd name="T4" fmla="*/ 0 w 105"/>
                <a:gd name="T5" fmla="*/ 0 h 124"/>
                <a:gd name="T6" fmla="*/ 105 w 105"/>
                <a:gd name="T7" fmla="*/ 0 h 124"/>
                <a:gd name="T8" fmla="*/ 105 w 105"/>
                <a:gd name="T9" fmla="*/ 12 h 124"/>
                <a:gd name="T10" fmla="*/ 59 w 105"/>
                <a:gd name="T11" fmla="*/ 12 h 124"/>
                <a:gd name="T12" fmla="*/ 59 w 105"/>
                <a:gd name="T13" fmla="*/ 124 h 124"/>
                <a:gd name="T14" fmla="*/ 46 w 105"/>
                <a:gd name="T15" fmla="*/ 124 h 124"/>
                <a:gd name="T16" fmla="*/ 46 w 105"/>
                <a:gd name="T17" fmla="*/ 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24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9E024927-3783-3610-825A-7A1D18B98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800" y="4197351"/>
              <a:ext cx="268287" cy="196850"/>
            </a:xfrm>
            <a:custGeom>
              <a:avLst/>
              <a:gdLst>
                <a:gd name="T0" fmla="*/ 0 w 169"/>
                <a:gd name="T1" fmla="*/ 0 h 124"/>
                <a:gd name="T2" fmla="*/ 14 w 169"/>
                <a:gd name="T3" fmla="*/ 0 h 124"/>
                <a:gd name="T4" fmla="*/ 45 w 169"/>
                <a:gd name="T5" fmla="*/ 101 h 124"/>
                <a:gd name="T6" fmla="*/ 78 w 169"/>
                <a:gd name="T7" fmla="*/ 0 h 124"/>
                <a:gd name="T8" fmla="*/ 91 w 169"/>
                <a:gd name="T9" fmla="*/ 0 h 124"/>
                <a:gd name="T10" fmla="*/ 124 w 169"/>
                <a:gd name="T11" fmla="*/ 101 h 124"/>
                <a:gd name="T12" fmla="*/ 155 w 169"/>
                <a:gd name="T13" fmla="*/ 0 h 124"/>
                <a:gd name="T14" fmla="*/ 169 w 169"/>
                <a:gd name="T15" fmla="*/ 0 h 124"/>
                <a:gd name="T16" fmla="*/ 128 w 169"/>
                <a:gd name="T17" fmla="*/ 124 h 124"/>
                <a:gd name="T18" fmla="*/ 118 w 169"/>
                <a:gd name="T19" fmla="*/ 124 h 124"/>
                <a:gd name="T20" fmla="*/ 85 w 169"/>
                <a:gd name="T21" fmla="*/ 21 h 124"/>
                <a:gd name="T22" fmla="*/ 51 w 169"/>
                <a:gd name="T23" fmla="*/ 124 h 124"/>
                <a:gd name="T24" fmla="*/ 39 w 169"/>
                <a:gd name="T25" fmla="*/ 124 h 124"/>
                <a:gd name="T26" fmla="*/ 0 w 169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24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F4402B5-50DA-EAAC-8A53-A031A7376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550" y="4192588"/>
              <a:ext cx="198437" cy="204788"/>
            </a:xfrm>
            <a:custGeom>
              <a:avLst/>
              <a:gdLst>
                <a:gd name="T0" fmla="*/ 0 w 83"/>
                <a:gd name="T1" fmla="*/ 43 h 85"/>
                <a:gd name="T2" fmla="*/ 42 w 83"/>
                <a:gd name="T3" fmla="*/ 0 h 85"/>
                <a:gd name="T4" fmla="*/ 83 w 83"/>
                <a:gd name="T5" fmla="*/ 43 h 85"/>
                <a:gd name="T6" fmla="*/ 42 w 83"/>
                <a:gd name="T7" fmla="*/ 85 h 85"/>
                <a:gd name="T8" fmla="*/ 0 w 83"/>
                <a:gd name="T9" fmla="*/ 43 h 85"/>
                <a:gd name="T10" fmla="*/ 74 w 83"/>
                <a:gd name="T11" fmla="*/ 43 h 85"/>
                <a:gd name="T12" fmla="*/ 42 w 83"/>
                <a:gd name="T13" fmla="*/ 9 h 85"/>
                <a:gd name="T14" fmla="*/ 9 w 83"/>
                <a:gd name="T15" fmla="*/ 43 h 85"/>
                <a:gd name="T16" fmla="*/ 42 w 83"/>
                <a:gd name="T17" fmla="*/ 77 h 85"/>
                <a:gd name="T18" fmla="*/ 74 w 83"/>
                <a:gd name="T1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5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070E4E3-DDE0-B757-FF81-7C8E43E77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4197351"/>
              <a:ext cx="150812" cy="196850"/>
            </a:xfrm>
            <a:custGeom>
              <a:avLst/>
              <a:gdLst>
                <a:gd name="T0" fmla="*/ 33 w 63"/>
                <a:gd name="T1" fmla="*/ 48 h 82"/>
                <a:gd name="T2" fmla="*/ 8 w 63"/>
                <a:gd name="T3" fmla="*/ 48 h 82"/>
                <a:gd name="T4" fmla="*/ 8 w 63"/>
                <a:gd name="T5" fmla="*/ 82 h 82"/>
                <a:gd name="T6" fmla="*/ 0 w 63"/>
                <a:gd name="T7" fmla="*/ 82 h 82"/>
                <a:gd name="T8" fmla="*/ 0 w 63"/>
                <a:gd name="T9" fmla="*/ 0 h 82"/>
                <a:gd name="T10" fmla="*/ 35 w 63"/>
                <a:gd name="T11" fmla="*/ 0 h 82"/>
                <a:gd name="T12" fmla="*/ 63 w 63"/>
                <a:gd name="T13" fmla="*/ 24 h 82"/>
                <a:gd name="T14" fmla="*/ 42 w 63"/>
                <a:gd name="T15" fmla="*/ 48 h 82"/>
                <a:gd name="T16" fmla="*/ 61 w 63"/>
                <a:gd name="T17" fmla="*/ 82 h 82"/>
                <a:gd name="T18" fmla="*/ 52 w 63"/>
                <a:gd name="T19" fmla="*/ 82 h 82"/>
                <a:gd name="T20" fmla="*/ 33 w 63"/>
                <a:gd name="T21" fmla="*/ 48 h 82"/>
                <a:gd name="T22" fmla="*/ 35 w 63"/>
                <a:gd name="T23" fmla="*/ 40 h 82"/>
                <a:gd name="T24" fmla="*/ 54 w 63"/>
                <a:gd name="T25" fmla="*/ 24 h 82"/>
                <a:gd name="T26" fmla="*/ 35 w 63"/>
                <a:gd name="T27" fmla="*/ 8 h 82"/>
                <a:gd name="T28" fmla="*/ 8 w 63"/>
                <a:gd name="T29" fmla="*/ 8 h 82"/>
                <a:gd name="T30" fmla="*/ 8 w 63"/>
                <a:gd name="T31" fmla="*/ 40 h 82"/>
                <a:gd name="T32" fmla="*/ 35 w 63"/>
                <a:gd name="T3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0B4A804-4060-AF13-0722-25CB8304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4197351"/>
              <a:ext cx="153987" cy="196850"/>
            </a:xfrm>
            <a:custGeom>
              <a:avLst/>
              <a:gdLst>
                <a:gd name="T0" fmla="*/ 38 w 97"/>
                <a:gd name="T1" fmla="*/ 57 h 124"/>
                <a:gd name="T2" fmla="*/ 14 w 97"/>
                <a:gd name="T3" fmla="*/ 85 h 124"/>
                <a:gd name="T4" fmla="*/ 14 w 97"/>
                <a:gd name="T5" fmla="*/ 124 h 124"/>
                <a:gd name="T6" fmla="*/ 0 w 97"/>
                <a:gd name="T7" fmla="*/ 124 h 124"/>
                <a:gd name="T8" fmla="*/ 0 w 97"/>
                <a:gd name="T9" fmla="*/ 0 h 124"/>
                <a:gd name="T10" fmla="*/ 14 w 97"/>
                <a:gd name="T11" fmla="*/ 0 h 124"/>
                <a:gd name="T12" fmla="*/ 14 w 97"/>
                <a:gd name="T13" fmla="*/ 68 h 124"/>
                <a:gd name="T14" fmla="*/ 76 w 97"/>
                <a:gd name="T15" fmla="*/ 0 h 124"/>
                <a:gd name="T16" fmla="*/ 91 w 97"/>
                <a:gd name="T17" fmla="*/ 0 h 124"/>
                <a:gd name="T18" fmla="*/ 47 w 97"/>
                <a:gd name="T19" fmla="*/ 48 h 124"/>
                <a:gd name="T20" fmla="*/ 97 w 97"/>
                <a:gd name="T21" fmla="*/ 124 h 124"/>
                <a:gd name="T22" fmla="*/ 82 w 97"/>
                <a:gd name="T23" fmla="*/ 124 h 124"/>
                <a:gd name="T24" fmla="*/ 38 w 97"/>
                <a:gd name="T25" fmla="*/ 5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9420134C-CEDF-3BE5-7D2D-40289060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4192588"/>
              <a:ext cx="160337" cy="204788"/>
            </a:xfrm>
            <a:custGeom>
              <a:avLst/>
              <a:gdLst>
                <a:gd name="T0" fmla="*/ 0 w 67"/>
                <a:gd name="T1" fmla="*/ 75 h 85"/>
                <a:gd name="T2" fmla="*/ 5 w 67"/>
                <a:gd name="T3" fmla="*/ 69 h 85"/>
                <a:gd name="T4" fmla="*/ 34 w 67"/>
                <a:gd name="T5" fmla="*/ 77 h 85"/>
                <a:gd name="T6" fmla="*/ 59 w 67"/>
                <a:gd name="T7" fmla="*/ 61 h 85"/>
                <a:gd name="T8" fmla="*/ 34 w 67"/>
                <a:gd name="T9" fmla="*/ 45 h 85"/>
                <a:gd name="T10" fmla="*/ 5 w 67"/>
                <a:gd name="T11" fmla="*/ 22 h 85"/>
                <a:gd name="T12" fmla="*/ 34 w 67"/>
                <a:gd name="T13" fmla="*/ 0 h 85"/>
                <a:gd name="T14" fmla="*/ 63 w 67"/>
                <a:gd name="T15" fmla="*/ 8 h 85"/>
                <a:gd name="T16" fmla="*/ 58 w 67"/>
                <a:gd name="T17" fmla="*/ 15 h 85"/>
                <a:gd name="T18" fmla="*/ 34 w 67"/>
                <a:gd name="T19" fmla="*/ 8 h 85"/>
                <a:gd name="T20" fmla="*/ 13 w 67"/>
                <a:gd name="T21" fmla="*/ 22 h 85"/>
                <a:gd name="T22" fmla="*/ 36 w 67"/>
                <a:gd name="T23" fmla="*/ 37 h 85"/>
                <a:gd name="T24" fmla="*/ 67 w 67"/>
                <a:gd name="T25" fmla="*/ 61 h 85"/>
                <a:gd name="T26" fmla="*/ 34 w 67"/>
                <a:gd name="T27" fmla="*/ 85 h 85"/>
                <a:gd name="T28" fmla="*/ 0 w 67"/>
                <a:gd name="T29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85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E7F3907B-6815-78EC-1A96-FC5C82842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379788"/>
              <a:ext cx="352425" cy="730250"/>
            </a:xfrm>
            <a:custGeom>
              <a:avLst/>
              <a:gdLst>
                <a:gd name="T0" fmla="*/ 120 w 147"/>
                <a:gd name="T1" fmla="*/ 0 h 303"/>
                <a:gd name="T2" fmla="*/ 0 w 147"/>
                <a:gd name="T3" fmla="*/ 125 h 303"/>
                <a:gd name="T4" fmla="*/ 0 w 147"/>
                <a:gd name="T5" fmla="*/ 303 h 303"/>
                <a:gd name="T6" fmla="*/ 27 w 147"/>
                <a:gd name="T7" fmla="*/ 303 h 303"/>
                <a:gd name="T8" fmla="*/ 27 w 147"/>
                <a:gd name="T9" fmla="*/ 125 h 303"/>
                <a:gd name="T10" fmla="*/ 120 w 147"/>
                <a:gd name="T11" fmla="*/ 26 h 303"/>
                <a:gd name="T12" fmla="*/ 147 w 147"/>
                <a:gd name="T13" fmla="*/ 27 h 303"/>
                <a:gd name="T14" fmla="*/ 147 w 147"/>
                <a:gd name="T15" fmla="*/ 1 h 303"/>
                <a:gd name="T16" fmla="*/ 120 w 14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03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7308546A-3199-C90E-482E-708F8F639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3394076"/>
              <a:ext cx="582612" cy="730250"/>
            </a:xfrm>
            <a:custGeom>
              <a:avLst/>
              <a:gdLst>
                <a:gd name="T0" fmla="*/ 0 w 243"/>
                <a:gd name="T1" fmla="*/ 181 h 303"/>
                <a:gd name="T2" fmla="*/ 0 w 243"/>
                <a:gd name="T3" fmla="*/ 0 h 303"/>
                <a:gd name="T4" fmla="*/ 28 w 243"/>
                <a:gd name="T5" fmla="*/ 0 h 303"/>
                <a:gd name="T6" fmla="*/ 28 w 243"/>
                <a:gd name="T7" fmla="*/ 182 h 303"/>
                <a:gd name="T8" fmla="*/ 123 w 243"/>
                <a:gd name="T9" fmla="*/ 278 h 303"/>
                <a:gd name="T10" fmla="*/ 216 w 243"/>
                <a:gd name="T11" fmla="*/ 179 h 303"/>
                <a:gd name="T12" fmla="*/ 216 w 243"/>
                <a:gd name="T13" fmla="*/ 0 h 303"/>
                <a:gd name="T14" fmla="*/ 243 w 243"/>
                <a:gd name="T15" fmla="*/ 0 h 303"/>
                <a:gd name="T16" fmla="*/ 243 w 243"/>
                <a:gd name="T17" fmla="*/ 179 h 303"/>
                <a:gd name="T18" fmla="*/ 123 w 243"/>
                <a:gd name="T19" fmla="*/ 303 h 303"/>
                <a:gd name="T20" fmla="*/ 0 w 243"/>
                <a:gd name="T21" fmla="*/ 18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3" h="303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FA0F85D1-198C-D685-46D8-0A2209F5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379788"/>
              <a:ext cx="581025" cy="730250"/>
            </a:xfrm>
            <a:custGeom>
              <a:avLst/>
              <a:gdLst>
                <a:gd name="T0" fmla="*/ 242 w 242"/>
                <a:gd name="T1" fmla="*/ 122 h 303"/>
                <a:gd name="T2" fmla="*/ 242 w 242"/>
                <a:gd name="T3" fmla="*/ 303 h 303"/>
                <a:gd name="T4" fmla="*/ 215 w 242"/>
                <a:gd name="T5" fmla="*/ 303 h 303"/>
                <a:gd name="T6" fmla="*/ 215 w 242"/>
                <a:gd name="T7" fmla="*/ 122 h 303"/>
                <a:gd name="T8" fmla="*/ 120 w 242"/>
                <a:gd name="T9" fmla="*/ 26 h 303"/>
                <a:gd name="T10" fmla="*/ 27 w 242"/>
                <a:gd name="T11" fmla="*/ 125 h 303"/>
                <a:gd name="T12" fmla="*/ 27 w 242"/>
                <a:gd name="T13" fmla="*/ 303 h 303"/>
                <a:gd name="T14" fmla="*/ 0 w 242"/>
                <a:gd name="T15" fmla="*/ 303 h 303"/>
                <a:gd name="T16" fmla="*/ 0 w 242"/>
                <a:gd name="T17" fmla="*/ 125 h 303"/>
                <a:gd name="T18" fmla="*/ 120 w 242"/>
                <a:gd name="T19" fmla="*/ 0 h 303"/>
                <a:gd name="T20" fmla="*/ 242 w 242"/>
                <a:gd name="T21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303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Rectangle 16">
              <a:extLst>
                <a:ext uri="{FF2B5EF4-FFF2-40B4-BE49-F238E27FC236}">
                  <a16:creationId xmlns:a16="http://schemas.microsoft.com/office/drawing/2014/main" id="{294DA41B-4DC2-08B0-F171-5695B0F43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397251"/>
              <a:ext cx="61912" cy="7127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884B2F56-E1DF-6323-5C1F-5EF4C5E6F4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25" y="3397251"/>
              <a:ext cx="573087" cy="712788"/>
            </a:xfrm>
            <a:custGeom>
              <a:avLst/>
              <a:gdLst>
                <a:gd name="T0" fmla="*/ 0 w 239"/>
                <a:gd name="T1" fmla="*/ 0 h 296"/>
                <a:gd name="T2" fmla="*/ 139 w 239"/>
                <a:gd name="T3" fmla="*/ 0 h 296"/>
                <a:gd name="T4" fmla="*/ 239 w 239"/>
                <a:gd name="T5" fmla="*/ 95 h 296"/>
                <a:gd name="T6" fmla="*/ 139 w 239"/>
                <a:gd name="T7" fmla="*/ 193 h 296"/>
                <a:gd name="T8" fmla="*/ 27 w 239"/>
                <a:gd name="T9" fmla="*/ 193 h 296"/>
                <a:gd name="T10" fmla="*/ 27 w 239"/>
                <a:gd name="T11" fmla="*/ 296 h 296"/>
                <a:gd name="T12" fmla="*/ 0 w 239"/>
                <a:gd name="T13" fmla="*/ 296 h 296"/>
                <a:gd name="T14" fmla="*/ 0 w 239"/>
                <a:gd name="T15" fmla="*/ 0 h 296"/>
                <a:gd name="T16" fmla="*/ 139 w 239"/>
                <a:gd name="T17" fmla="*/ 167 h 296"/>
                <a:gd name="T18" fmla="*/ 211 w 239"/>
                <a:gd name="T19" fmla="*/ 96 h 296"/>
                <a:gd name="T20" fmla="*/ 138 w 239"/>
                <a:gd name="T21" fmla="*/ 26 h 296"/>
                <a:gd name="T22" fmla="*/ 27 w 239"/>
                <a:gd name="T23" fmla="*/ 26 h 296"/>
                <a:gd name="T24" fmla="*/ 27 w 239"/>
                <a:gd name="T25" fmla="*/ 167 h 296"/>
                <a:gd name="T26" fmla="*/ 139 w 239"/>
                <a:gd name="T2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96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285EE1D0-F52B-0BA4-DC3D-08EC5065D1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3378201"/>
              <a:ext cx="614362" cy="746125"/>
            </a:xfrm>
            <a:custGeom>
              <a:avLst/>
              <a:gdLst>
                <a:gd name="T0" fmla="*/ 0 w 256"/>
                <a:gd name="T1" fmla="*/ 155 h 310"/>
                <a:gd name="T2" fmla="*/ 137 w 256"/>
                <a:gd name="T3" fmla="*/ 0 h 310"/>
                <a:gd name="T4" fmla="*/ 256 w 256"/>
                <a:gd name="T5" fmla="*/ 160 h 310"/>
                <a:gd name="T6" fmla="*/ 27 w 256"/>
                <a:gd name="T7" fmla="*/ 160 h 310"/>
                <a:gd name="T8" fmla="*/ 139 w 256"/>
                <a:gd name="T9" fmla="*/ 286 h 310"/>
                <a:gd name="T10" fmla="*/ 236 w 256"/>
                <a:gd name="T11" fmla="*/ 254 h 310"/>
                <a:gd name="T12" fmla="*/ 251 w 256"/>
                <a:gd name="T13" fmla="*/ 274 h 310"/>
                <a:gd name="T14" fmla="*/ 139 w 256"/>
                <a:gd name="T15" fmla="*/ 310 h 310"/>
                <a:gd name="T16" fmla="*/ 0 w 256"/>
                <a:gd name="T17" fmla="*/ 155 h 310"/>
                <a:gd name="T18" fmla="*/ 27 w 256"/>
                <a:gd name="T19" fmla="*/ 135 h 310"/>
                <a:gd name="T20" fmla="*/ 229 w 256"/>
                <a:gd name="T21" fmla="*/ 135 h 310"/>
                <a:gd name="T22" fmla="*/ 136 w 256"/>
                <a:gd name="T23" fmla="*/ 25 h 310"/>
                <a:gd name="T24" fmla="*/ 27 w 256"/>
                <a:gd name="T25" fmla="*/ 13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31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1BFEAD36-64F9-1263-2C73-A17E92807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394076"/>
              <a:ext cx="312737" cy="873125"/>
            </a:xfrm>
            <a:custGeom>
              <a:avLst/>
              <a:gdLst>
                <a:gd name="T0" fmla="*/ 10 w 130"/>
                <a:gd name="T1" fmla="*/ 362 h 362"/>
                <a:gd name="T2" fmla="*/ 130 w 130"/>
                <a:gd name="T3" fmla="*/ 237 h 362"/>
                <a:gd name="T4" fmla="*/ 130 w 130"/>
                <a:gd name="T5" fmla="*/ 0 h 362"/>
                <a:gd name="T6" fmla="*/ 103 w 130"/>
                <a:gd name="T7" fmla="*/ 0 h 362"/>
                <a:gd name="T8" fmla="*/ 103 w 130"/>
                <a:gd name="T9" fmla="*/ 237 h 362"/>
                <a:gd name="T10" fmla="*/ 10 w 130"/>
                <a:gd name="T11" fmla="*/ 336 h 362"/>
                <a:gd name="T12" fmla="*/ 0 w 130"/>
                <a:gd name="T13" fmla="*/ 336 h 362"/>
                <a:gd name="T14" fmla="*/ 0 w 130"/>
                <a:gd name="T15" fmla="*/ 361 h 362"/>
                <a:gd name="T16" fmla="*/ 10 w 130"/>
                <a:gd name="T17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362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B4123B9-0FBD-E392-60BC-C9055BFEB1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3688" y="4022726"/>
              <a:ext cx="90487" cy="92075"/>
            </a:xfrm>
            <a:custGeom>
              <a:avLst/>
              <a:gdLst>
                <a:gd name="T0" fmla="*/ 19 w 38"/>
                <a:gd name="T1" fmla="*/ 38 h 38"/>
                <a:gd name="T2" fmla="*/ 0 w 38"/>
                <a:gd name="T3" fmla="*/ 19 h 38"/>
                <a:gd name="T4" fmla="*/ 19 w 38"/>
                <a:gd name="T5" fmla="*/ 0 h 38"/>
                <a:gd name="T6" fmla="*/ 38 w 38"/>
                <a:gd name="T7" fmla="*/ 19 h 38"/>
                <a:gd name="T8" fmla="*/ 19 w 38"/>
                <a:gd name="T9" fmla="*/ 38 h 38"/>
                <a:gd name="T10" fmla="*/ 19 w 38"/>
                <a:gd name="T11" fmla="*/ 2 h 38"/>
                <a:gd name="T12" fmla="*/ 3 w 38"/>
                <a:gd name="T13" fmla="*/ 19 h 38"/>
                <a:gd name="T14" fmla="*/ 19 w 38"/>
                <a:gd name="T15" fmla="*/ 35 h 38"/>
                <a:gd name="T16" fmla="*/ 36 w 38"/>
                <a:gd name="T17" fmla="*/ 19 h 38"/>
                <a:gd name="T18" fmla="*/ 19 w 38"/>
                <a:gd name="T1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B0A58AF-FE64-80AC-95FE-E013CA54CD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4041776"/>
              <a:ext cx="41275" cy="53975"/>
            </a:xfrm>
            <a:custGeom>
              <a:avLst/>
              <a:gdLst>
                <a:gd name="T0" fmla="*/ 8 w 17"/>
                <a:gd name="T1" fmla="*/ 13 h 22"/>
                <a:gd name="T2" fmla="*/ 2 w 17"/>
                <a:gd name="T3" fmla="*/ 13 h 22"/>
                <a:gd name="T4" fmla="*/ 2 w 17"/>
                <a:gd name="T5" fmla="*/ 22 h 22"/>
                <a:gd name="T6" fmla="*/ 0 w 17"/>
                <a:gd name="T7" fmla="*/ 22 h 22"/>
                <a:gd name="T8" fmla="*/ 0 w 17"/>
                <a:gd name="T9" fmla="*/ 0 h 22"/>
                <a:gd name="T10" fmla="*/ 9 w 17"/>
                <a:gd name="T11" fmla="*/ 0 h 22"/>
                <a:gd name="T12" fmla="*/ 17 w 17"/>
                <a:gd name="T13" fmla="*/ 7 h 22"/>
                <a:gd name="T14" fmla="*/ 12 w 17"/>
                <a:gd name="T15" fmla="*/ 13 h 22"/>
                <a:gd name="T16" fmla="*/ 16 w 17"/>
                <a:gd name="T17" fmla="*/ 22 h 22"/>
                <a:gd name="T18" fmla="*/ 13 w 17"/>
                <a:gd name="T19" fmla="*/ 22 h 22"/>
                <a:gd name="T20" fmla="*/ 8 w 17"/>
                <a:gd name="T21" fmla="*/ 13 h 22"/>
                <a:gd name="T22" fmla="*/ 9 w 17"/>
                <a:gd name="T23" fmla="*/ 11 h 22"/>
                <a:gd name="T24" fmla="*/ 14 w 17"/>
                <a:gd name="T25" fmla="*/ 7 h 22"/>
                <a:gd name="T26" fmla="*/ 9 w 17"/>
                <a:gd name="T27" fmla="*/ 3 h 22"/>
                <a:gd name="T28" fmla="*/ 2 w 17"/>
                <a:gd name="T29" fmla="*/ 3 h 22"/>
                <a:gd name="T30" fmla="*/ 2 w 17"/>
                <a:gd name="T31" fmla="*/ 11 h 22"/>
                <a:gd name="T32" fmla="*/ 9 w 17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22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5212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1" r:id="rId28"/>
    <p:sldLayoutId id="2147483770" r:id="rId29"/>
    <p:sldLayoutId id="2147483772" r:id="rId30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kumimoji="1" sz="4000" b="1" kern="1200" cap="none" baseline="0">
          <a:solidFill>
            <a:schemeClr val="tx1"/>
          </a:solidFill>
          <a:latin typeface="+mn-lt"/>
          <a:ea typeface="Lato Light" panose="020F0302020204030203" pitchFamily="34" charset="0"/>
          <a:cs typeface="Lato Light" panose="020F0302020204030203" pitchFamily="34" charset="0"/>
        </a:defRPr>
      </a:lvl1pPr>
    </p:titleStyle>
    <p:bodyStyle>
      <a:lvl1pPr marL="173038" indent="-173038" algn="l" defTabSz="914377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2860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73038" algn="l" defTabSz="914377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95263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kumimoji="1"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171450" algn="l" defTabSz="914377" rtl="0" eaLnBrk="1" latinLnBrk="0" hangingPunct="1">
        <a:lnSpc>
          <a:spcPct val="95000"/>
        </a:lnSpc>
        <a:spcBef>
          <a:spcPts val="500"/>
        </a:spcBef>
        <a:buFont typeface="Lato" panose="020F0502020204030203" pitchFamily="34" charset="0"/>
        <a:buChar char="–"/>
        <a:defRPr kumimoji="1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>
          <p15:clr>
            <a:srgbClr val="F26B43"/>
          </p15:clr>
        </p15:guide>
        <p15:guide id="6">
          <p15:clr>
            <a:srgbClr val="F26B43"/>
          </p15:clr>
        </p15:guide>
        <p15:guide id="7" pos="7680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apps.juniper.net/power-calculator/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apps.juniper.net/mib-explorer/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pathfinder.juniper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juniper.net/feature-explor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juniper.net/cli-explor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hyperlink" Target="https://apps.juniper.net/cmt/" TargetMode="Externa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apps.juniper.net/compliance/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juniper.net/hct/hom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juniper.net/syslog-explorer/?view=explor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8B6ADEA-0675-37D1-3929-3C906F68E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>
                <a:latin typeface="+mn-ea"/>
                <a:ea typeface="+mn-ea"/>
              </a:rPr>
              <a:t>2023</a:t>
            </a:r>
            <a:r>
              <a:rPr kumimoji="1" lang="ja-JP" altLang="en-US" dirty="0">
                <a:latin typeface="+mn-ea"/>
                <a:ea typeface="+mn-ea"/>
              </a:rPr>
              <a:t>年 </a:t>
            </a:r>
            <a:r>
              <a:rPr kumimoji="1" lang="en-US" altLang="ja-JP" dirty="0">
                <a:latin typeface="+mn-ea"/>
                <a:ea typeface="+mn-ea"/>
              </a:rPr>
              <a:t>4</a:t>
            </a:r>
            <a:r>
              <a:rPr kumimoji="1" lang="ja-JP" altLang="en-US" dirty="0">
                <a:latin typeface="+mn-ea"/>
                <a:ea typeface="+mn-ea"/>
              </a:rPr>
              <a:t>月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5EF4662-3DC6-96B3-20DC-A4E49AD211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cap="none" dirty="0">
                <a:latin typeface="+mn-lt"/>
              </a:rPr>
              <a:t>Juniper Networks Pathfinder </a:t>
            </a:r>
            <a:r>
              <a:rPr kumimoji="1" lang="ja-JP" altLang="en-US" cap="none" dirty="0">
                <a:latin typeface="+mn-lt"/>
              </a:rPr>
              <a:t>のご紹介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1953E18-D902-3798-BA8E-14FC502D49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ja-JP" altLang="en-US" dirty="0"/>
              <a:t>ジュニパーネットワークス株式会社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657970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Pathfinder- Power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 </a:t>
            </a: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Calculator</a:t>
            </a:r>
            <a:br>
              <a:rPr lang="en-US" altLang="ja-JP" sz="2000" dirty="0">
                <a:solidFill>
                  <a:schemeClr val="accent1">
                    <a:lumMod val="50000"/>
                  </a:schemeClr>
                </a:solidFill>
                <a:ea typeface="+mn-ea"/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ea typeface="+mn-ea"/>
                <a:hlinkClick r:id="rId3"/>
              </a:rPr>
              <a:t>https://apps.juniper.net/power-calculator/</a:t>
            </a:r>
            <a:endParaRPr lang="en-US" sz="20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583ECC-DD5A-1805-65B7-E63D496F0B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製品および機器構成の最大電力消費量を計算します。</a:t>
            </a:r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98B9B-565F-4155-8FDD-D9765D7EB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1891" y="1889315"/>
            <a:ext cx="7291965" cy="36957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96A1CE-9C4B-49EE-91C5-3079D8E656C8}"/>
              </a:ext>
            </a:extLst>
          </p:cNvPr>
          <p:cNvCxnSpPr>
            <a:cxnSpLocks/>
          </p:cNvCxnSpPr>
          <p:nvPr/>
        </p:nvCxnSpPr>
        <p:spPr>
          <a:xfrm flipH="1">
            <a:off x="3298402" y="2878118"/>
            <a:ext cx="114092" cy="841284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B058552-E4CD-4E9D-83C3-7E26520F32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8141" y="3449531"/>
            <a:ext cx="5961219" cy="30213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D4951D6-610E-448F-99CA-AECC8BE87582}"/>
              </a:ext>
            </a:extLst>
          </p:cNvPr>
          <p:cNvSpPr/>
          <p:nvPr/>
        </p:nvSpPr>
        <p:spPr>
          <a:xfrm>
            <a:off x="6972300" y="1970910"/>
            <a:ext cx="5175250" cy="4594990"/>
          </a:xfrm>
          <a:prstGeom prst="roundRect">
            <a:avLst>
              <a:gd name="adj" fmla="val 498"/>
            </a:avLst>
          </a:prstGeom>
          <a:solidFill>
            <a:schemeClr val="bg1">
              <a:lumMod val="95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569606-5D46-4516-882F-823B2DC88E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95533" y="2011600"/>
            <a:ext cx="4506342" cy="25676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9F3A3C-20D0-4473-8A9D-DEA95E497582}"/>
              </a:ext>
            </a:extLst>
          </p:cNvPr>
          <p:cNvSpPr/>
          <p:nvPr/>
        </p:nvSpPr>
        <p:spPr>
          <a:xfrm>
            <a:off x="3108836" y="2787334"/>
            <a:ext cx="632715" cy="9597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6E2254-C784-4976-9D43-F003BAD32724}"/>
              </a:ext>
            </a:extLst>
          </p:cNvPr>
          <p:cNvSpPr/>
          <p:nvPr/>
        </p:nvSpPr>
        <p:spPr>
          <a:xfrm>
            <a:off x="461738" y="4848008"/>
            <a:ext cx="952392" cy="516219"/>
          </a:xfrm>
          <a:prstGeom prst="roundRect">
            <a:avLst>
              <a:gd name="adj" fmla="val 1906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0D60BD-9628-43E0-84DD-F5D82B5F3083}"/>
              </a:ext>
            </a:extLst>
          </p:cNvPr>
          <p:cNvCxnSpPr>
            <a:cxnSpLocks/>
          </p:cNvCxnSpPr>
          <p:nvPr/>
        </p:nvCxnSpPr>
        <p:spPr>
          <a:xfrm flipH="1">
            <a:off x="1414130" y="4268405"/>
            <a:ext cx="5558170" cy="837713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59213D9-1C1D-44BB-84E8-C2D5790B26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73459" y="4693968"/>
            <a:ext cx="4895231" cy="17769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B2F70A0-B7F3-F0B0-D7BC-554FB4040683}"/>
              </a:ext>
            </a:extLst>
          </p:cNvPr>
          <p:cNvGrpSpPr/>
          <p:nvPr/>
        </p:nvGrpSpPr>
        <p:grpSpPr>
          <a:xfrm>
            <a:off x="6655630" y="825264"/>
            <a:ext cx="1738861" cy="400110"/>
            <a:chOff x="7659973" y="784914"/>
            <a:chExt cx="1528997" cy="446806"/>
          </a:xfrm>
        </p:grpSpPr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734575B3-DA4F-F052-5326-867ED1707D7B}"/>
                </a:ext>
              </a:extLst>
            </p:cNvPr>
            <p:cNvSpPr/>
            <p:nvPr/>
          </p:nvSpPr>
          <p:spPr>
            <a:xfrm>
              <a:off x="7659973" y="784914"/>
              <a:ext cx="1528997" cy="44680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49263" algn="l"/>
                </a:tabLst>
              </a:pPr>
              <a:r>
                <a:rPr kumimoji="1" lang="en-US" altLang="ja-JP" dirty="0">
                  <a:solidFill>
                    <a:schemeClr val="bg1"/>
                  </a:solidFill>
                </a:rPr>
                <a:t>	</a:t>
              </a:r>
              <a:r>
                <a:rPr kumimoji="1" lang="ja-JP" altLang="en-US" dirty="0">
                  <a:solidFill>
                    <a:schemeClr val="bg1"/>
                  </a:solidFill>
                </a:rPr>
                <a:t>要ログイン</a:t>
              </a:r>
            </a:p>
          </p:txBody>
        </p:sp>
        <p:pic>
          <p:nvPicPr>
            <p:cNvPr id="2" name="Graphic 4">
              <a:extLst>
                <a:ext uri="{FF2B5EF4-FFF2-40B4-BE49-F238E27FC236}">
                  <a16:creationId xmlns:a16="http://schemas.microsoft.com/office/drawing/2014/main" id="{F9AE6B11-D523-73B5-93F4-87E6802AC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69293" y="816659"/>
              <a:ext cx="213678" cy="329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409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15" grpId="0" animBg="1"/>
      <p:bldP spid="15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Pathfinder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 </a:t>
            </a: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-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 </a:t>
            </a: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SNMP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 </a:t>
            </a: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MIB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 </a:t>
            </a: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Explorer</a:t>
            </a:r>
            <a:br>
              <a:rPr lang="en-US" altLang="ja-JP" sz="2800" dirty="0">
                <a:solidFill>
                  <a:schemeClr val="accent1">
                    <a:lumMod val="50000"/>
                  </a:schemeClr>
                </a:solidFill>
                <a:ea typeface="+mn-ea"/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ea typeface="+mn-ea"/>
                <a:hlinkClick r:id="rId3"/>
              </a:rPr>
              <a:t>https://apps.juniper.net/mib-explorer/</a:t>
            </a:r>
            <a:endParaRPr lang="en-US" sz="20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D9404C02-F59C-D2D3-2E88-4C1BED0714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/>
              <a:t>ジュニパー製品がサポートする</a:t>
            </a:r>
            <a:r>
              <a:rPr lang="en-US" altLang="ja-JP" dirty="0"/>
              <a:t>SNMP</a:t>
            </a:r>
            <a:r>
              <a:rPr lang="ja-JP" altLang="en-US" dirty="0"/>
              <a:t>管理情報 </a:t>
            </a:r>
            <a:r>
              <a:rPr lang="en-US" altLang="ja-JP" dirty="0"/>
              <a:t>(MIB) </a:t>
            </a:r>
            <a:r>
              <a:rPr lang="ja-JP" altLang="en-US" dirty="0"/>
              <a:t>やオブジェクト識別子 </a:t>
            </a:r>
            <a:r>
              <a:rPr lang="en-US" altLang="ja-JP" dirty="0"/>
              <a:t>(OID)</a:t>
            </a:r>
            <a:r>
              <a:rPr lang="ja-JP" altLang="en-US" dirty="0"/>
              <a:t>を検索します。</a:t>
            </a:r>
          </a:p>
          <a:p>
            <a:endParaRPr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322D3-FB39-470E-B4C4-1C0EB9179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4011" y="1778698"/>
            <a:ext cx="8913956" cy="42621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A682CB-6AA1-47DC-85E4-6B0327A8CBCD}"/>
              </a:ext>
            </a:extLst>
          </p:cNvPr>
          <p:cNvSpPr/>
          <p:nvPr/>
        </p:nvSpPr>
        <p:spPr>
          <a:xfrm>
            <a:off x="2707766" y="2726739"/>
            <a:ext cx="1487421" cy="1684611"/>
          </a:xfrm>
          <a:prstGeom prst="roundRect">
            <a:avLst>
              <a:gd name="adj" fmla="val 1298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2F360C-30C4-4858-AC11-8985DE2F6F40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 flipH="1">
            <a:off x="3041649" y="4411350"/>
            <a:ext cx="409828" cy="163667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60AF868D-B7F9-DB0E-BAE8-FE2E4CAA1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90" y="4575017"/>
            <a:ext cx="4234918" cy="198998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E5907A4C-7E4C-F7E5-FCD0-2CA386C550F4}"/>
              </a:ext>
            </a:extLst>
          </p:cNvPr>
          <p:cNvSpPr/>
          <p:nvPr/>
        </p:nvSpPr>
        <p:spPr>
          <a:xfrm>
            <a:off x="4336541" y="2726739"/>
            <a:ext cx="1487421" cy="1684611"/>
          </a:xfrm>
          <a:prstGeom prst="roundRect">
            <a:avLst>
              <a:gd name="adj" fmla="val 1298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5C24EC3D-F9EE-0AC7-364F-B4362D1E762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080252" y="4411350"/>
            <a:ext cx="710296" cy="533696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6B9EFC8E-D192-CBBD-A6F2-A988B42E34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525"/>
          <a:stretch/>
        </p:blipFill>
        <p:spPr>
          <a:xfrm>
            <a:off x="5819775" y="4471018"/>
            <a:ext cx="4881879" cy="209398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86471D02-43EA-2105-BD69-95B15551A1EA}"/>
              </a:ext>
            </a:extLst>
          </p:cNvPr>
          <p:cNvSpPr/>
          <p:nvPr/>
        </p:nvSpPr>
        <p:spPr>
          <a:xfrm>
            <a:off x="5922511" y="2726739"/>
            <a:ext cx="1487421" cy="1684611"/>
          </a:xfrm>
          <a:prstGeom prst="roundRect">
            <a:avLst>
              <a:gd name="adj" fmla="val 1298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F7383CCC-43A4-EB15-7F48-2ECF78457B9D}"/>
              </a:ext>
            </a:extLst>
          </p:cNvPr>
          <p:cNvCxnSpPr>
            <a:cxnSpLocks/>
          </p:cNvCxnSpPr>
          <p:nvPr/>
        </p:nvCxnSpPr>
        <p:spPr>
          <a:xfrm>
            <a:off x="7409932" y="3569044"/>
            <a:ext cx="776046" cy="842306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894FAE44-D5C9-B0ED-6B07-CD2F7CACA1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03" r="32189"/>
          <a:stretch/>
        </p:blipFill>
        <p:spPr>
          <a:xfrm>
            <a:off x="8185977" y="3909786"/>
            <a:ext cx="3521262" cy="202009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: Rounded Corners 13">
            <a:extLst>
              <a:ext uri="{FF2B5EF4-FFF2-40B4-BE49-F238E27FC236}">
                <a16:creationId xmlns:a16="http://schemas.microsoft.com/office/drawing/2014/main" id="{4D438A75-7FD7-552C-BA9B-8A578058850E}"/>
              </a:ext>
            </a:extLst>
          </p:cNvPr>
          <p:cNvSpPr/>
          <p:nvPr/>
        </p:nvSpPr>
        <p:spPr>
          <a:xfrm>
            <a:off x="6923532" y="2137633"/>
            <a:ext cx="2524890" cy="207577"/>
          </a:xfrm>
          <a:prstGeom prst="roundRect">
            <a:avLst>
              <a:gd name="adj" fmla="val 11786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16">
            <a:extLst>
              <a:ext uri="{FF2B5EF4-FFF2-40B4-BE49-F238E27FC236}">
                <a16:creationId xmlns:a16="http://schemas.microsoft.com/office/drawing/2014/main" id="{8A5F472B-D800-9E62-4AF7-2EC7F86042F6}"/>
              </a:ext>
            </a:extLst>
          </p:cNvPr>
          <p:cNvCxnSpPr>
            <a:cxnSpLocks/>
          </p:cNvCxnSpPr>
          <p:nvPr/>
        </p:nvCxnSpPr>
        <p:spPr>
          <a:xfrm>
            <a:off x="7880350" y="2345210"/>
            <a:ext cx="602390" cy="226967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1C174C7C-1572-CB08-DC03-A3769BB46E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5" r="12170" b="42118"/>
          <a:stretch/>
        </p:blipFill>
        <p:spPr>
          <a:xfrm>
            <a:off x="8331868" y="2248626"/>
            <a:ext cx="3414539" cy="15262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972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8" grpId="0" animBg="1"/>
      <p:bldP spid="8" grpId="1" animBg="1"/>
      <p:bldP spid="15" grpId="0" animBg="1"/>
      <p:bldP spid="15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76333-6BCA-48F9-B3A8-8E65EBFCFA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ja-JP" sz="2800" dirty="0">
                <a:solidFill>
                  <a:schemeClr val="bg1"/>
                </a:solidFill>
                <a:latin typeface="+mn-ea"/>
              </a:rPr>
              <a:t>Pathfinder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ja-JP" altLang="en-US" sz="2400" dirty="0">
                <a:solidFill>
                  <a:schemeClr val="bg1"/>
                </a:solidFill>
                <a:latin typeface="+mn-ea"/>
              </a:rPr>
              <a:t>ジュニパー製品の情報アプリケーション</a:t>
            </a:r>
            <a:endParaRPr lang="en-US" altLang="ja-JP" sz="24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各製品およびソフトウェアバージョン毎の機能確認</a:t>
            </a:r>
            <a:endParaRPr lang="en-US" altLang="ja-JP" sz="16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schemeClr val="bg1"/>
                </a:solidFill>
                <a:latin typeface="+mn-ea"/>
              </a:rPr>
              <a:t>CLI</a:t>
            </a: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コマンドおよびコンフィグレーションの記述</a:t>
            </a:r>
            <a:endParaRPr lang="en-US" altLang="ja-JP" sz="16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ジュニパー製品への移行ツール</a:t>
            </a:r>
            <a:endParaRPr lang="en-US" altLang="ja-JP" sz="16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ジュニパー製品の規制遵守に関する情報</a:t>
            </a:r>
            <a:endParaRPr lang="en-US" altLang="ja-JP" sz="16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共通ハードウェアに関する互換性情報</a:t>
            </a:r>
            <a:endParaRPr lang="en-US" altLang="ja-JP" sz="16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schemeClr val="bg1"/>
                </a:solidFill>
                <a:latin typeface="+mn-ea"/>
              </a:rPr>
              <a:t>Syslog</a:t>
            </a: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メッセージの内容</a:t>
            </a:r>
            <a:endParaRPr lang="en-US" altLang="ja-JP" sz="16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消費電力量の計算ツール</a:t>
            </a:r>
            <a:endParaRPr lang="en-US" altLang="ja-JP" sz="1600" dirty="0">
              <a:solidFill>
                <a:schemeClr val="bg1"/>
              </a:solidFill>
              <a:latin typeface="+mn-ea"/>
            </a:endParaRPr>
          </a:p>
          <a:p>
            <a:pPr lvl="3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+mn-ea"/>
              </a:rPr>
              <a:t>SNMP MIB</a:t>
            </a:r>
            <a:r>
              <a:rPr lang="ja-JP" altLang="en-US" sz="1600" dirty="0">
                <a:solidFill>
                  <a:schemeClr val="bg1"/>
                </a:solidFill>
                <a:latin typeface="+mn-ea"/>
              </a:rPr>
              <a:t>確認ツール</a:t>
            </a:r>
            <a:endParaRPr lang="en-US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9225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740E318-74E7-7846-4580-E02C3BEF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5"/>
          <a:stretch/>
        </p:blipFill>
        <p:spPr>
          <a:xfrm>
            <a:off x="576844" y="1906797"/>
            <a:ext cx="9076987" cy="437335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14E708-8FBC-43BE-8E73-3D54EAF8183C}"/>
              </a:ext>
            </a:extLst>
          </p:cNvPr>
          <p:cNvSpPr/>
          <p:nvPr/>
        </p:nvSpPr>
        <p:spPr>
          <a:xfrm>
            <a:off x="4114800" y="3482340"/>
            <a:ext cx="5417820" cy="1272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Pathfinder</a:t>
            </a:r>
            <a:b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http://pathfinder.juniper.net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4036B1-1A9E-82AB-70CF-1F49C387F8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Juniper</a:t>
            </a:r>
            <a:r>
              <a:rPr lang="ja-JP" altLang="en-US" dirty="0"/>
              <a:t>製品に関する様々な情報を検索できます。</a:t>
            </a:r>
          </a:p>
          <a:p>
            <a:pPr marL="0" indent="0">
              <a:buNone/>
            </a:pPr>
            <a:endParaRPr lang="ja-JP" alt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7B8633-1B91-46B7-ADB6-141AB1C5FC59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993808" y="3693353"/>
            <a:ext cx="6166459" cy="154037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027C51-F1D4-4D08-8696-EDD5EFE92575}"/>
              </a:ext>
            </a:extLst>
          </p:cNvPr>
          <p:cNvSpPr/>
          <p:nvPr/>
        </p:nvSpPr>
        <p:spPr>
          <a:xfrm>
            <a:off x="654406" y="3847390"/>
            <a:ext cx="678804" cy="1848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B06C18B-A0DF-4D90-9C2B-908F4C0E52AE}"/>
              </a:ext>
            </a:extLst>
          </p:cNvPr>
          <p:cNvSpPr/>
          <p:nvPr/>
        </p:nvSpPr>
        <p:spPr>
          <a:xfrm>
            <a:off x="1069967" y="3692131"/>
            <a:ext cx="678804" cy="1848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9135E1-BE88-4FBC-ACE5-8D513491EF51}"/>
              </a:ext>
            </a:extLst>
          </p:cNvPr>
          <p:cNvCxnSpPr>
            <a:cxnSpLocks/>
          </p:cNvCxnSpPr>
          <p:nvPr/>
        </p:nvCxnSpPr>
        <p:spPr>
          <a:xfrm>
            <a:off x="1720472" y="4035704"/>
            <a:ext cx="5640666" cy="130891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03CDD41B-A3C9-5B30-22E6-221D9BB90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164" y="1492249"/>
            <a:ext cx="4765991" cy="226390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4F224B05-28C4-4517-8330-D44A832D5996}"/>
              </a:ext>
            </a:extLst>
          </p:cNvPr>
          <p:cNvSpPr/>
          <p:nvPr/>
        </p:nvSpPr>
        <p:spPr>
          <a:xfrm>
            <a:off x="8899527" y="1701999"/>
            <a:ext cx="2387292" cy="527926"/>
          </a:xfrm>
          <a:prstGeom prst="wedgeRoundRectCallout">
            <a:avLst>
              <a:gd name="adj1" fmla="val -37706"/>
              <a:gd name="adj2" fmla="val 7011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latin typeface="+mn-ea"/>
              </a:rPr>
              <a:t>セグメント（</a:t>
            </a:r>
            <a:r>
              <a:rPr lang="en-US" altLang="ja-JP" sz="1200" dirty="0">
                <a:latin typeface="+mn-ea"/>
              </a:rPr>
              <a:t>DC, ENT, SP</a:t>
            </a:r>
            <a:r>
              <a:rPr lang="ja-JP" altLang="en-US" sz="1200" dirty="0">
                <a:latin typeface="+mn-ea"/>
              </a:rPr>
              <a:t>）</a:t>
            </a:r>
            <a:br>
              <a:rPr lang="en-US" altLang="ja-JP" sz="1200" dirty="0">
                <a:latin typeface="+mn-ea"/>
              </a:rPr>
            </a:br>
            <a:r>
              <a:rPr lang="ja-JP" altLang="en-US" sz="1200" dirty="0">
                <a:latin typeface="+mn-ea"/>
              </a:rPr>
              <a:t>およびソリューション毎の製品</a:t>
            </a:r>
            <a:endParaRPr lang="en-US" sz="1200" dirty="0">
              <a:latin typeface="+mn-ea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C222B36-336E-13D5-D7B8-94019121A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9165" y="3913686"/>
            <a:ext cx="4765991" cy="241680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657262D2-1474-4678-8DAE-C05C75A1834A}"/>
              </a:ext>
            </a:extLst>
          </p:cNvPr>
          <p:cNvSpPr/>
          <p:nvPr/>
        </p:nvSpPr>
        <p:spPr>
          <a:xfrm>
            <a:off x="10193594" y="4713606"/>
            <a:ext cx="1705055" cy="1195654"/>
          </a:xfrm>
          <a:prstGeom prst="wedgeRoundRectCallout">
            <a:avLst>
              <a:gd name="adj1" fmla="val -64448"/>
              <a:gd name="adj2" fmla="val -3695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>
                <a:latin typeface="+mn-ea"/>
              </a:rPr>
              <a:t>カテゴリ毎の製品</a:t>
            </a:r>
            <a:endParaRPr lang="en-US" altLang="ja-JP" sz="1200" dirty="0"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ja-JP" altLang="en-US" sz="1200" dirty="0">
                <a:latin typeface="+mn-ea"/>
              </a:rPr>
              <a:t>ルータ</a:t>
            </a:r>
            <a:endParaRPr lang="en-US" altLang="ja-JP" sz="1200" dirty="0"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ja-JP" altLang="en-US" sz="1200" dirty="0">
                <a:latin typeface="+mn-ea"/>
              </a:rPr>
              <a:t>セキュリティ</a:t>
            </a:r>
            <a:endParaRPr lang="en-US" altLang="ja-JP" sz="1200" dirty="0"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ja-JP" altLang="en-US" sz="1200" dirty="0">
                <a:latin typeface="+mn-ea"/>
              </a:rPr>
              <a:t>スイッチ</a:t>
            </a:r>
            <a:endParaRPr lang="en-US" altLang="ja-JP" sz="1200" dirty="0">
              <a:latin typeface="+mn-ea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+mn-ea"/>
              </a:rPr>
              <a:t>SDN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ja-JP" altLang="en-US" sz="1200" dirty="0">
                <a:latin typeface="+mn-ea"/>
              </a:rPr>
              <a:t>無線</a:t>
            </a:r>
            <a:r>
              <a:rPr lang="en-US" altLang="ja-JP" sz="1200" dirty="0">
                <a:latin typeface="+mn-ea"/>
              </a:rPr>
              <a:t>AP</a:t>
            </a:r>
            <a:endParaRPr 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8358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6" grpId="0" animBg="1"/>
      <p:bldP spid="26" grpId="1" animBg="1"/>
      <p:bldP spid="31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14E708-8FBC-43BE-8E73-3D54EAF8183C}"/>
              </a:ext>
            </a:extLst>
          </p:cNvPr>
          <p:cNvSpPr/>
          <p:nvPr/>
        </p:nvSpPr>
        <p:spPr>
          <a:xfrm>
            <a:off x="4114800" y="3482340"/>
            <a:ext cx="5417820" cy="1272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Pathfinder - Feature Explorer</a:t>
            </a:r>
            <a:b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https://apps.juniper.net/feature-explorer/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CA274127-9D46-1FD2-F9F9-2ECC052A3F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製品およびソフトウェアに対応した機能を確認できます。</a:t>
            </a:r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A2945-9BB4-46D1-AD37-E8BE3F4A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1748" y="1866504"/>
            <a:ext cx="9867250" cy="447474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84F295-8A70-4AA6-8D54-1E0D10681F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597900" y="681803"/>
            <a:ext cx="3086767" cy="375263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93CA09-1214-4C9E-9847-7D9A3F086162}"/>
              </a:ext>
            </a:extLst>
          </p:cNvPr>
          <p:cNvCxnSpPr>
            <a:cxnSpLocks/>
            <a:stCxn id="11" idx="3"/>
            <a:endCxn id="7" idx="1"/>
          </p:cNvCxnSpPr>
          <p:nvPr/>
        </p:nvCxnSpPr>
        <p:spPr>
          <a:xfrm flipV="1">
            <a:off x="3778625" y="2558121"/>
            <a:ext cx="4819275" cy="103852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1EECE-2012-4653-89B2-7F17667732BB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410531" y="4126986"/>
            <a:ext cx="1392311" cy="712216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72736BA-2BD1-4D5C-A690-C9EB483E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40538" y="4612193"/>
            <a:ext cx="5829714" cy="186783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B09E180-7B2B-4331-9390-32713ADB71DC}"/>
              </a:ext>
            </a:extLst>
          </p:cNvPr>
          <p:cNvSpPr/>
          <p:nvPr/>
        </p:nvSpPr>
        <p:spPr>
          <a:xfrm>
            <a:off x="9819412" y="1707278"/>
            <a:ext cx="1926500" cy="472273"/>
          </a:xfrm>
          <a:prstGeom prst="wedgeRoundRectCallout">
            <a:avLst>
              <a:gd name="adj1" fmla="val -36454"/>
              <a:gd name="adj2" fmla="val 69644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/>
              <a:t>ソフトウェアリリース毎の機能確認</a:t>
            </a:r>
            <a:endParaRPr lang="en-US" sz="1200" dirty="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0A63BE6-3FD5-4CA6-96D2-BBA246AF9731}"/>
              </a:ext>
            </a:extLst>
          </p:cNvPr>
          <p:cNvSpPr/>
          <p:nvPr/>
        </p:nvSpPr>
        <p:spPr>
          <a:xfrm>
            <a:off x="7732858" y="4659772"/>
            <a:ext cx="1572827" cy="472273"/>
          </a:xfrm>
          <a:prstGeom prst="wedgeRoundRectCallout">
            <a:avLst>
              <a:gd name="adj1" fmla="val -62066"/>
              <a:gd name="adj2" fmla="val 2420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/>
              <a:t>製品毎の機能確認</a:t>
            </a:r>
            <a:endParaRPr lang="en-US" sz="1200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4A3AE7A-A84F-D312-877D-C4C4A340B750}"/>
              </a:ext>
            </a:extLst>
          </p:cNvPr>
          <p:cNvGrpSpPr/>
          <p:nvPr/>
        </p:nvGrpSpPr>
        <p:grpSpPr>
          <a:xfrm>
            <a:off x="1379933" y="3066298"/>
            <a:ext cx="5229943" cy="2537782"/>
            <a:chOff x="1330160" y="2860988"/>
            <a:chExt cx="5229943" cy="25377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BA0170-EADE-43FE-B03B-936E40EFB35E}"/>
                </a:ext>
              </a:extLst>
            </p:cNvPr>
            <p:cNvSpPr/>
            <p:nvPr/>
          </p:nvSpPr>
          <p:spPr>
            <a:xfrm>
              <a:off x="1330160" y="2860988"/>
              <a:ext cx="2398692" cy="1060688"/>
            </a:xfrm>
            <a:prstGeom prst="roundRect">
              <a:avLst>
                <a:gd name="adj" fmla="val 3017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1B51A3-AC60-44F4-B23E-584985E4FB8B}"/>
                </a:ext>
              </a:extLst>
            </p:cNvPr>
            <p:cNvSpPr/>
            <p:nvPr/>
          </p:nvSpPr>
          <p:spPr>
            <a:xfrm>
              <a:off x="4161412" y="2873256"/>
              <a:ext cx="2398691" cy="1048420"/>
            </a:xfrm>
            <a:prstGeom prst="roundRect">
              <a:avLst>
                <a:gd name="adj" fmla="val 3221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6CFDF9-5656-42C9-90DB-82EAEF4578F1}"/>
                </a:ext>
              </a:extLst>
            </p:cNvPr>
            <p:cNvSpPr/>
            <p:nvPr/>
          </p:nvSpPr>
          <p:spPr>
            <a:xfrm>
              <a:off x="1330160" y="4393048"/>
              <a:ext cx="2369102" cy="1005722"/>
            </a:xfrm>
            <a:prstGeom prst="roundRect">
              <a:avLst>
                <a:gd name="adj" fmla="val 4681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B3B1361-49CE-4B8E-ADDE-F3DBD5853FEF}"/>
              </a:ext>
            </a:extLst>
          </p:cNvPr>
          <p:cNvSpPr/>
          <p:nvPr/>
        </p:nvSpPr>
        <p:spPr>
          <a:xfrm>
            <a:off x="2696218" y="5834049"/>
            <a:ext cx="1692991" cy="472273"/>
          </a:xfrm>
          <a:prstGeom prst="wedgeRoundRectCallout">
            <a:avLst>
              <a:gd name="adj1" fmla="val -71330"/>
              <a:gd name="adj2" fmla="val -16976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/>
              <a:t>製品毎の機能比較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7774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14E708-8FBC-43BE-8E73-3D54EAF8183C}"/>
              </a:ext>
            </a:extLst>
          </p:cNvPr>
          <p:cNvSpPr/>
          <p:nvPr/>
        </p:nvSpPr>
        <p:spPr>
          <a:xfrm>
            <a:off x="4114800" y="3482340"/>
            <a:ext cx="5417820" cy="1272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Pathfinder - CLI Explorer</a:t>
            </a:r>
            <a:br>
              <a:rPr lang="en-US" altLang="ja-JP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https://apps.juniper.net/cli-explorer/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2A9CE48-C3BF-F4E3-D8B7-E8A6D64D6B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CLI</a:t>
            </a:r>
            <a:r>
              <a:rPr lang="ja-JP" altLang="en-US" dirty="0"/>
              <a:t>コマンド構文やコンフィグレーション記述を確認できます。</a:t>
            </a:r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FC6F3-AF3A-4D99-803B-0DE2D924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6186" y="1908875"/>
            <a:ext cx="9521509" cy="449862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CD220F-15D0-411C-85EA-6834D7B43EB6}"/>
              </a:ext>
            </a:extLst>
          </p:cNvPr>
          <p:cNvSpPr/>
          <p:nvPr/>
        </p:nvSpPr>
        <p:spPr>
          <a:xfrm>
            <a:off x="5188983" y="6135946"/>
            <a:ext cx="1210962" cy="20126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50009-10B3-449D-BC42-F43FF40A2483}"/>
              </a:ext>
            </a:extLst>
          </p:cNvPr>
          <p:cNvCxnSpPr>
            <a:cxnSpLocks/>
            <a:stCxn id="12" idx="0"/>
            <a:endCxn id="16" idx="1"/>
          </p:cNvCxnSpPr>
          <p:nvPr/>
        </p:nvCxnSpPr>
        <p:spPr>
          <a:xfrm flipV="1">
            <a:off x="5794464" y="4627650"/>
            <a:ext cx="972065" cy="1508296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B4F0E3B-6B80-46E0-8870-A463499938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66529" y="1480865"/>
            <a:ext cx="5292868" cy="40029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B05B45E-CFFE-4E55-B23F-B9C816808541}"/>
              </a:ext>
            </a:extLst>
          </p:cNvPr>
          <p:cNvSpPr/>
          <p:nvPr/>
        </p:nvSpPr>
        <p:spPr>
          <a:xfrm>
            <a:off x="11036716" y="1750083"/>
            <a:ext cx="825500" cy="1412373"/>
          </a:xfrm>
          <a:prstGeom prst="roundRect">
            <a:avLst>
              <a:gd name="adj" fmla="val 2850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B720C4-6C83-4BB0-8B82-F3AFC1B56E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663"/>
          <a:stretch/>
        </p:blipFill>
        <p:spPr>
          <a:xfrm>
            <a:off x="6766529" y="2740018"/>
            <a:ext cx="5041742" cy="377526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51F13A4-F82A-4738-9C14-19D6A3360F69}"/>
              </a:ext>
            </a:extLst>
          </p:cNvPr>
          <p:cNvSpPr/>
          <p:nvPr/>
        </p:nvSpPr>
        <p:spPr>
          <a:xfrm>
            <a:off x="10181695" y="3161347"/>
            <a:ext cx="1393413" cy="472273"/>
          </a:xfrm>
          <a:prstGeom prst="wedgeRoundRectCallout">
            <a:avLst>
              <a:gd name="adj1" fmla="val 6202"/>
              <a:gd name="adj2" fmla="val 73568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/>
              <a:t>日本語表示</a:t>
            </a:r>
            <a:endParaRPr lang="en-US" sz="12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554F0E3-372D-A259-9E1B-295B4179B44A}"/>
              </a:ext>
            </a:extLst>
          </p:cNvPr>
          <p:cNvSpPr/>
          <p:nvPr/>
        </p:nvSpPr>
        <p:spPr>
          <a:xfrm>
            <a:off x="11054427" y="2391189"/>
            <a:ext cx="790077" cy="9378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895A2B49-E6F0-4B4C-8A1F-EBE26EEBAD3E}"/>
              </a:ext>
            </a:extLst>
          </p:cNvPr>
          <p:cNvSpPr/>
          <p:nvPr/>
        </p:nvSpPr>
        <p:spPr>
          <a:xfrm>
            <a:off x="10665984" y="943828"/>
            <a:ext cx="1393413" cy="472273"/>
          </a:xfrm>
          <a:prstGeom prst="wedgeRoundRectCallout">
            <a:avLst>
              <a:gd name="adj1" fmla="val 12156"/>
              <a:gd name="adj2" fmla="val 11460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/>
              <a:t>言語選択</a:t>
            </a:r>
            <a:endParaRPr lang="en-US" sz="1200" dirty="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99D67F7-FD76-0200-FF22-50C80E04F8D6}"/>
              </a:ext>
            </a:extLst>
          </p:cNvPr>
          <p:cNvCxnSpPr>
            <a:cxnSpLocks/>
          </p:cNvCxnSpPr>
          <p:nvPr/>
        </p:nvCxnSpPr>
        <p:spPr>
          <a:xfrm flipH="1">
            <a:off x="11219543" y="2660806"/>
            <a:ext cx="143147" cy="4033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1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1" grpId="0" animBg="1"/>
      <p:bldP spid="21" grpId="1" animBg="1"/>
      <p:bldP spid="22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6C9F5A1-E0EC-1257-3793-2EA85EE1E24C}"/>
              </a:ext>
            </a:extLst>
          </p:cNvPr>
          <p:cNvGrpSpPr/>
          <p:nvPr/>
        </p:nvGrpSpPr>
        <p:grpSpPr>
          <a:xfrm>
            <a:off x="1959072" y="1917813"/>
            <a:ext cx="7253416" cy="3216767"/>
            <a:chOff x="1959072" y="1917813"/>
            <a:chExt cx="7253416" cy="32167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1AE78E-5CDD-436A-9B4B-C8B9728A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9072" y="1917813"/>
              <a:ext cx="7253416" cy="3216767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EEC08FF0-3A26-4020-C0F4-753EBF00A4F2}"/>
                </a:ext>
              </a:extLst>
            </p:cNvPr>
            <p:cNvSpPr/>
            <p:nvPr/>
          </p:nvSpPr>
          <p:spPr>
            <a:xfrm>
              <a:off x="4927599" y="2674137"/>
              <a:ext cx="1333501" cy="456413"/>
            </a:xfrm>
            <a:prstGeom prst="roundRect">
              <a:avLst>
                <a:gd name="adj" fmla="val 2754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Pathfinder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ja-JP" alt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Competitive Migration Tool</a:t>
            </a:r>
            <a:b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https://apps.juniper.net/cmt/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3F49C92-599E-09DA-8E93-2E106F1EDD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既存ネットワークをジュニパー製品による最適な移行をご提案します。</a:t>
            </a:r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96E5D-6437-4D94-A97E-F0B5432602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3124" y="4128417"/>
            <a:ext cx="4923443" cy="226582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289922A1-59D5-4A67-9FBD-019DF1B6F639}"/>
              </a:ext>
            </a:extLst>
          </p:cNvPr>
          <p:cNvSpPr/>
          <p:nvPr/>
        </p:nvSpPr>
        <p:spPr>
          <a:xfrm>
            <a:off x="5957577" y="5120351"/>
            <a:ext cx="978408" cy="7030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46463F-7DA1-439F-BA0F-1D294F042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454" y="1892792"/>
            <a:ext cx="4907433" cy="6898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FF055B-D731-4CFA-82DB-6A57E7A5D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454" y="1892792"/>
            <a:ext cx="4919535" cy="13372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0777C3-8008-4BC1-AFA0-B572EAA77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9608" y="1903373"/>
            <a:ext cx="4901381" cy="1936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EC7CD1-0E2F-4EFD-8815-88791EDA76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9353" y="1905579"/>
            <a:ext cx="4907433" cy="25959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CF24C8-1317-43AC-A45B-CF57309778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014" y="1897174"/>
            <a:ext cx="4907433" cy="35217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3B7E71-95AF-48E4-90BD-90B406081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6995" y="1917813"/>
            <a:ext cx="4899013" cy="44212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1ECE50-BA15-49FA-9FAB-138D466BA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6168" y="1904065"/>
            <a:ext cx="4872244" cy="440073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341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4EE88A-C041-DFC8-266C-1C5256DEEF77}"/>
              </a:ext>
            </a:extLst>
          </p:cNvPr>
          <p:cNvGrpSpPr/>
          <p:nvPr/>
        </p:nvGrpSpPr>
        <p:grpSpPr>
          <a:xfrm>
            <a:off x="2012950" y="1848104"/>
            <a:ext cx="8166100" cy="3639192"/>
            <a:chOff x="2012950" y="1848104"/>
            <a:chExt cx="8166100" cy="36391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CC9FF1-AB98-4FB2-80C6-1302D9C1E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950" y="1848104"/>
              <a:ext cx="8166100" cy="3639192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391A2DB1-E791-0197-F5D9-D00BB3D56FAB}"/>
                </a:ext>
              </a:extLst>
            </p:cNvPr>
            <p:cNvGrpSpPr/>
            <p:nvPr/>
          </p:nvGrpSpPr>
          <p:grpSpPr>
            <a:xfrm>
              <a:off x="4168877" y="2749924"/>
              <a:ext cx="3894789" cy="590625"/>
              <a:chOff x="4168877" y="2749924"/>
              <a:chExt cx="3894789" cy="59062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27E73F4-8368-452E-99EC-BC8422E0B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877" y="2769423"/>
                <a:ext cx="1635080" cy="57112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1F4C225-8718-4A60-BBB8-420EA33ED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88044" y="2749924"/>
                <a:ext cx="1675622" cy="571126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314E708-8FBC-43BE-8E73-3D54EAF8183C}"/>
              </a:ext>
            </a:extLst>
          </p:cNvPr>
          <p:cNvSpPr/>
          <p:nvPr/>
        </p:nvSpPr>
        <p:spPr>
          <a:xfrm>
            <a:off x="4114800" y="3482340"/>
            <a:ext cx="5417820" cy="1272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Pathfinder - Compliance Advisor</a:t>
            </a:r>
            <a:br>
              <a:rPr lang="en-US" altLang="ja-JP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https://apps.juniper.net/compliance/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8E8D697-C63F-6CE0-2793-3504CE2746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ジュニパー製品の規制遵守に関する情報を表示します。</a:t>
            </a:r>
          </a:p>
          <a:p>
            <a:endParaRPr lang="ja-JP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15F13-8760-472B-B44A-925E89998C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7860" y="3374759"/>
            <a:ext cx="7073879" cy="303385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A4362D-9D58-442A-8174-77335B6CA9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10740" y="1761490"/>
            <a:ext cx="3225193" cy="425704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388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14E708-8FBC-43BE-8E73-3D54EAF8183C}"/>
              </a:ext>
            </a:extLst>
          </p:cNvPr>
          <p:cNvSpPr/>
          <p:nvPr/>
        </p:nvSpPr>
        <p:spPr>
          <a:xfrm>
            <a:off x="4114800" y="3482340"/>
            <a:ext cx="5417820" cy="1272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Pathfinder - Hardware Compatibility Tool</a:t>
            </a:r>
            <a:br>
              <a:rPr lang="en-US" altLang="ja-JP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https://apps.juniper.net/hct/home/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DEC8A90A-4D81-A2AE-C481-D7AAFCBDE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ジュニパー製品に共通なトランシーバやラインカード、</a:t>
            </a:r>
            <a:r>
              <a:rPr lang="en-US" altLang="ja-JP" dirty="0"/>
              <a:t>I/F</a:t>
            </a:r>
            <a:r>
              <a:rPr lang="ja-JP" altLang="en-US" dirty="0"/>
              <a:t>モジュールの互換性を確認できます。</a:t>
            </a:r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8C77C-8935-470E-9A28-083088FD1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476"/>
          <a:stretch/>
        </p:blipFill>
        <p:spPr>
          <a:xfrm>
            <a:off x="678058" y="1827474"/>
            <a:ext cx="10967464" cy="399366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6DE39-E74D-4387-94B5-1A1C3344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16234" y="3834350"/>
            <a:ext cx="5129288" cy="26829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4D262-1315-4E6E-AB8E-65FF9DCD8E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60922" y="3904901"/>
            <a:ext cx="5058302" cy="265547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3D45AE-222A-49F3-8016-5919968C0967}"/>
              </a:ext>
            </a:extLst>
          </p:cNvPr>
          <p:cNvSpPr/>
          <p:nvPr/>
        </p:nvSpPr>
        <p:spPr>
          <a:xfrm>
            <a:off x="1048810" y="2867342"/>
            <a:ext cx="1616536" cy="3993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41141-18AF-4472-9E8B-98A044C39649}"/>
              </a:ext>
            </a:extLst>
          </p:cNvPr>
          <p:cNvSpPr/>
          <p:nvPr/>
        </p:nvSpPr>
        <p:spPr>
          <a:xfrm>
            <a:off x="1048810" y="3400858"/>
            <a:ext cx="1616536" cy="3993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3BC416-B06B-431F-8D5B-E9796362856D}"/>
              </a:ext>
            </a:extLst>
          </p:cNvPr>
          <p:cNvCxnSpPr>
            <a:cxnSpLocks/>
            <a:stCxn id="11" idx="3"/>
            <a:endCxn id="7" idx="0"/>
          </p:cNvCxnSpPr>
          <p:nvPr/>
        </p:nvCxnSpPr>
        <p:spPr>
          <a:xfrm>
            <a:off x="2665346" y="3066992"/>
            <a:ext cx="6415532" cy="767358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78736D-6E7F-4919-A9D5-3001DDEAF749}"/>
              </a:ext>
            </a:extLst>
          </p:cNvPr>
          <p:cNvCxnSpPr>
            <a:cxnSpLocks/>
            <a:stCxn id="12" idx="3"/>
            <a:endCxn id="9" idx="0"/>
          </p:cNvCxnSpPr>
          <p:nvPr/>
        </p:nvCxnSpPr>
        <p:spPr>
          <a:xfrm>
            <a:off x="2665346" y="3600508"/>
            <a:ext cx="724727" cy="304393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19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14E708-8FBC-43BE-8E73-3D54EAF8183C}"/>
              </a:ext>
            </a:extLst>
          </p:cNvPr>
          <p:cNvSpPr/>
          <p:nvPr/>
        </p:nvSpPr>
        <p:spPr>
          <a:xfrm>
            <a:off x="4114800" y="3482340"/>
            <a:ext cx="5417820" cy="1272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970426-ADAA-46DE-8BFD-00793723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1" y="368300"/>
            <a:ext cx="11457360" cy="82152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solidFill>
                  <a:schemeClr val="accent1">
                    <a:lumMod val="50000"/>
                  </a:schemeClr>
                </a:solidFill>
              </a:rPr>
              <a:t>Pathfinder</a:t>
            </a:r>
            <a:r>
              <a:rPr lang="en-US" altLang="ja-JP" sz="2400" dirty="0">
                <a:solidFill>
                  <a:schemeClr val="accent1">
                    <a:lumMod val="50000"/>
                  </a:schemeClr>
                </a:solidFill>
              </a:rPr>
              <a:t> - System Log Explorer &gt; Explorer System Log Messages</a:t>
            </a:r>
            <a:br>
              <a:rPr lang="en-US" altLang="ja-JP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https://apps.juniper.net/syslog-explorer/?view=explore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B114A511-0BD9-FCD1-88F4-53CC1C1E5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ja-JP" dirty="0"/>
              <a:t>Syslog</a:t>
            </a:r>
            <a:r>
              <a:rPr lang="ja-JP" altLang="en-US" dirty="0"/>
              <a:t>メッセージを検索し、メッセージ内容を確認できます。</a:t>
            </a:r>
          </a:p>
          <a:p>
            <a:endParaRPr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CBB10-0104-476B-9C0E-58330229F1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4010" y="1781766"/>
            <a:ext cx="9202929" cy="435443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C37C4-9D1C-4FD0-B013-7C0E780D3E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33714" y="3001167"/>
            <a:ext cx="6508728" cy="341034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7FEB22-2CDD-4E21-8643-976E28C9E13C}"/>
              </a:ext>
            </a:extLst>
          </p:cNvPr>
          <p:cNvSpPr/>
          <p:nvPr/>
        </p:nvSpPr>
        <p:spPr>
          <a:xfrm>
            <a:off x="1005786" y="3579388"/>
            <a:ext cx="497725" cy="18217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2C4D89-45C1-4E9E-A251-0C286831FBEF}"/>
              </a:ext>
            </a:extLst>
          </p:cNvPr>
          <p:cNvCxnSpPr>
            <a:cxnSpLocks/>
          </p:cNvCxnSpPr>
          <p:nvPr/>
        </p:nvCxnSpPr>
        <p:spPr>
          <a:xfrm>
            <a:off x="1503511" y="3670476"/>
            <a:ext cx="3830203" cy="101582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262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Juniper 2022-R&amp;F">
  <a:themeElements>
    <a:clrScheme name="Juniper palette">
      <a:dk1>
        <a:srgbClr val="414141"/>
      </a:dk1>
      <a:lt1>
        <a:srgbClr val="FFFFFF"/>
      </a:lt1>
      <a:dk2>
        <a:srgbClr val="FFB71B"/>
      </a:dk2>
      <a:lt2>
        <a:srgbClr val="60269E"/>
      </a:lt2>
      <a:accent1>
        <a:srgbClr val="7CA630"/>
      </a:accent1>
      <a:accent2>
        <a:srgbClr val="0095A9"/>
      </a:accent2>
      <a:accent3>
        <a:srgbClr val="2B621D"/>
      </a:accent3>
      <a:accent4>
        <a:srgbClr val="E87200"/>
      </a:accent4>
      <a:accent5>
        <a:srgbClr val="009877"/>
      </a:accent5>
      <a:accent6>
        <a:srgbClr val="BDC82E"/>
      </a:accent6>
      <a:hlink>
        <a:srgbClr val="0085B3"/>
      </a:hlink>
      <a:folHlink>
        <a:srgbClr val="037DBA"/>
      </a:folHlink>
    </a:clrScheme>
    <a:fontScheme name="Meiryo UI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600"/>
          </a:spcBef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niper Official PPT Template" id="{C5431C63-EC6C-4A09-A289-B5F60B4BB9D3}" vid="{CD1C603B-2758-4AF4-A953-50B581B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Juniper PPT Template 2020</Template>
  <TotalTime>0</TotalTime>
  <Words>383</Words>
  <Application>Microsoft Office PowerPoint</Application>
  <PresentationFormat>ワイド画面</PresentationFormat>
  <Paragraphs>54</Paragraphs>
  <Slides>11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Meiryo UI</vt:lpstr>
      <vt:lpstr>Arial</vt:lpstr>
      <vt:lpstr>Calibri</vt:lpstr>
      <vt:lpstr>Lato</vt:lpstr>
      <vt:lpstr>Wingdings</vt:lpstr>
      <vt:lpstr>Juniper 2022-R&amp;F</vt:lpstr>
      <vt:lpstr>Juniper Networks Pathfinder のご紹介</vt:lpstr>
      <vt:lpstr>PowerPoint プレゼンテーション</vt:lpstr>
      <vt:lpstr>Pathfinder http://pathfinder.juniper.net</vt:lpstr>
      <vt:lpstr>Pathfinder - Feature Explorer https://apps.juniper.net/feature-explorer/</vt:lpstr>
      <vt:lpstr>Pathfinder - CLI Explorer https://apps.juniper.net/cli-explorer/</vt:lpstr>
      <vt:lpstr>Pathfinder - Competitive Migration Tool https://apps.juniper.net/cmt/</vt:lpstr>
      <vt:lpstr>Pathfinder - Compliance Advisor https://apps.juniper.net/compliance/</vt:lpstr>
      <vt:lpstr>Pathfinder - Hardware Compatibility Tool https://apps.juniper.net/hct/home/</vt:lpstr>
      <vt:lpstr>Pathfinder - System Log Explorer &gt; Explorer System Log Messages https://apps.juniper.net/syslog-explorer/?view=explore</vt:lpstr>
      <vt:lpstr>Pathfinder- Power Calculator https://apps.juniper.net/power-calculator/</vt:lpstr>
      <vt:lpstr>Pathfinder - SNMP MIB Explorer https://apps.juniper.net/mib-explorer/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2021-09-24T08:35:08Z</dcterms:created>
  <dcterms:modified xsi:type="dcterms:W3CDTF">2023-04-24T07:58:22Z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33b888-ae0d-4341-a75f-06e04137d755_Enabled">
    <vt:lpwstr>true</vt:lpwstr>
  </property>
  <property fmtid="{D5CDD505-2E9C-101B-9397-08002B2CF9AE}" pid="3" name="MSIP_Label_0633b888-ae0d-4341-a75f-06e04137d755_SetDate">
    <vt:lpwstr>2023-04-03T02:55:35Z</vt:lpwstr>
  </property>
  <property fmtid="{D5CDD505-2E9C-101B-9397-08002B2CF9AE}" pid="4" name="MSIP_Label_0633b888-ae0d-4341-a75f-06e04137d755_Method">
    <vt:lpwstr>Privileged</vt:lpwstr>
  </property>
  <property fmtid="{D5CDD505-2E9C-101B-9397-08002B2CF9AE}" pid="5" name="MSIP_Label_0633b888-ae0d-4341-a75f-06e04137d755_Name">
    <vt:lpwstr>0633b888-ae0d-4341-a75f-06e04137d755</vt:lpwstr>
  </property>
  <property fmtid="{D5CDD505-2E9C-101B-9397-08002B2CF9AE}" pid="6" name="MSIP_Label_0633b888-ae0d-4341-a75f-06e04137d755_SiteId">
    <vt:lpwstr>bea78b3c-4cdb-4130-854a-1d193232e5f4</vt:lpwstr>
  </property>
  <property fmtid="{D5CDD505-2E9C-101B-9397-08002B2CF9AE}" pid="7" name="MSIP_Label_0633b888-ae0d-4341-a75f-06e04137d755_ActionId">
    <vt:lpwstr>cf029a05-67c6-4a6a-9b2f-57cd2f6607d0</vt:lpwstr>
  </property>
  <property fmtid="{D5CDD505-2E9C-101B-9397-08002B2CF9AE}" pid="8" name="MSIP_Label_0633b888-ae0d-4341-a75f-06e04137d755_ContentBits">
    <vt:lpwstr>2</vt:lpwstr>
  </property>
  <property fmtid="{D5CDD505-2E9C-101B-9397-08002B2CF9AE}" pid="9" name="ClassificationContentMarkingFooterLocations">
    <vt:lpwstr>Juniper 2022-R&amp;F:9</vt:lpwstr>
  </property>
  <property fmtid="{D5CDD505-2E9C-101B-9397-08002B2CF9AE}" pid="10" name="ClassificationContentMarkingFooterText">
    <vt:lpwstr>Juniper Business Use Only</vt:lpwstr>
  </property>
</Properties>
</file>